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3" r:id="rId2"/>
    <p:sldMasterId id="2147483720" r:id="rId3"/>
    <p:sldMasterId id="2147483760" r:id="rId4"/>
    <p:sldMasterId id="2147483813" r:id="rId5"/>
    <p:sldMasterId id="2147483879" r:id="rId6"/>
    <p:sldMasterId id="2147483958" r:id="rId7"/>
    <p:sldMasterId id="2147483972" r:id="rId8"/>
    <p:sldMasterId id="2147484077" r:id="rId9"/>
    <p:sldMasterId id="2147484195" r:id="rId10"/>
  </p:sldMasterIdLst>
  <p:notesMasterIdLst>
    <p:notesMasterId r:id="rId29"/>
  </p:notesMasterIdLst>
  <p:handoutMasterIdLst>
    <p:handoutMasterId r:id="rId30"/>
  </p:handoutMasterIdLst>
  <p:sldIdLst>
    <p:sldId id="1665" r:id="rId11"/>
    <p:sldId id="309" r:id="rId12"/>
    <p:sldId id="325" r:id="rId13"/>
    <p:sldId id="298" r:id="rId14"/>
    <p:sldId id="313" r:id="rId15"/>
    <p:sldId id="332" r:id="rId16"/>
    <p:sldId id="326" r:id="rId17"/>
    <p:sldId id="2031" r:id="rId18"/>
    <p:sldId id="2032" r:id="rId19"/>
    <p:sldId id="1978" r:id="rId20"/>
    <p:sldId id="2016" r:id="rId21"/>
    <p:sldId id="2028" r:id="rId22"/>
    <p:sldId id="2030" r:id="rId23"/>
    <p:sldId id="322" r:id="rId24"/>
    <p:sldId id="311" r:id="rId25"/>
    <p:sldId id="2033" r:id="rId26"/>
    <p:sldId id="316" r:id="rId27"/>
    <p:sldId id="2003" r:id="rId28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D4ECBA"/>
    <a:srgbClr val="FF99FF"/>
    <a:srgbClr val="C7E6A4"/>
    <a:srgbClr val="E0E4E9"/>
    <a:srgbClr val="679E2A"/>
    <a:srgbClr val="92D050"/>
    <a:srgbClr val="5AB553"/>
    <a:srgbClr val="C8D5F4"/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8" autoAdjust="0"/>
    <p:restoredTop sz="84895" autoAdjust="0"/>
  </p:normalViewPr>
  <p:slideViewPr>
    <p:cSldViewPr>
      <p:cViewPr varScale="1">
        <p:scale>
          <a:sx n="97" d="100"/>
          <a:sy n="97" d="100"/>
        </p:scale>
        <p:origin x="17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38"/>
    </p:cViewPr>
  </p:sorterViewPr>
  <p:notesViewPr>
    <p:cSldViewPr>
      <p:cViewPr varScale="1">
        <p:scale>
          <a:sx n="118" d="100"/>
          <a:sy n="118" d="100"/>
        </p:scale>
        <p:origin x="2028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4" y="1"/>
            <a:ext cx="4302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9DF0EFD7-CF13-470C-B750-0CB923DD2494}" type="datetime1">
              <a:rPr lang="en-US" altLang="zh-TW"/>
              <a:pPr>
                <a:defRPr/>
              </a:pPr>
              <a:t>9/7/2018</a:t>
            </a:fld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7953"/>
            <a:ext cx="4302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29758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4" y="1"/>
            <a:ext cx="4302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BC41D39A-6030-4D2A-922D-04B267AFA570}" type="datetime1">
              <a:rPr lang="en-US" altLang="zh-TW"/>
              <a:pPr>
                <a:defRPr/>
              </a:pPr>
              <a:t>9/7/2018</a:t>
            </a:fld>
            <a:endParaRPr lang="en-US" altLang="zh-TW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8738" y="3227388"/>
            <a:ext cx="726916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7953"/>
            <a:ext cx="4302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4" y="6457953"/>
            <a:ext cx="4302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4" rIns="91346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C2D29709-CA51-4C3E-AE3D-8D62B69CA7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323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71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154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099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016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604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101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82CB-5FEE-443C-9D80-255525B0B5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01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76EA-AD46-43CA-B2C4-F2A3EB693A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89867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66FA-DCAE-47AE-AA24-B51C99DD8A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3493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DBE6-E873-4990-A96D-7FF1ED93A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14435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F1EB-48BC-48C9-8F99-016C4C4E5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66647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F848-1D3C-40AF-A3EE-EA83FC1409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4876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D62D-4B7F-4489-A4E7-A7948C1475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7099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C015-6ACF-4909-AD64-72564C291F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05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A361-A546-4C64-B914-0BDA80B506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50989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E0BE-BA06-4CD4-BB67-A05BEB0A54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74366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92B0-0166-4D34-A3C8-64D63C61D7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15058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FA33-7DDA-4391-B6F4-08569D54A3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56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76147-CD6B-4C65-8ED8-F95544DE37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81537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A4B2-8D03-488C-A146-5A62FD6FE2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556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0F60-D4DE-4297-89FA-2990C8FE2E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32889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6FC9-16B9-4779-AFF3-13E44213B7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97636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0CEA-C7FF-4659-A048-12D9F96FFD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29862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6417-DB8B-47F9-B6C4-8F5F2FCCEA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24108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2077-7DB8-4960-8F5E-F7E48FC965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958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3AC8-BD91-4D99-A67A-D54EAA8831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80764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3CA6-D4A2-4089-8D6C-9804581FD6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1193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8FFC7-4A77-4E20-A2F5-19B4813FB5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1931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5B4C-FC9C-4F08-9A9A-B8E5D47E94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399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9882-304D-4680-B55E-B91A2BA4F0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42732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A219-CAA9-4C05-B437-47E9DB89AE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88249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EE28D-A2A9-44FD-8F46-FEDF15FB5F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4784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B39A-8065-40FC-B8C0-A7B20538CB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40458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8FE7A-3221-4C72-95A2-A6347A0E12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21866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5949-36A4-488A-AFEF-453B381787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4815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FDDC-EBF9-4EFB-8BE7-2FCAFFFC71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6001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88C2-B1DD-43E6-BB98-0D2111CB3E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76183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E8C8-10CB-4DBC-98C2-247FBEEF37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62226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C859A-1CD1-47BE-B3EA-15AC55DD5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9336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33C6-EE02-4A52-B1C2-099E390AE2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839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9F2F-6DF9-43D6-977D-3DFA7CD019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38679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6899-2B24-4335-AF57-6E74B00FE1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61837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D441-02C0-40DE-8213-92BD20964B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581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14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A096-15E8-44F3-A55A-3879632792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265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C2652-C2A0-40C8-8DE7-82A99818A6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183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DAD4-E6CC-4E5B-93A5-F1535DBC06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76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6FE2-543B-41EC-9FCD-2112491AF8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18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51544-2183-4AC6-B0E8-3369E994B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54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F754-B488-4A40-904C-D7B7FF1D76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9294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99D1-3A00-441A-BD3B-726E6AFAC8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93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6D35-DE12-43A7-AEA7-8047D3C10A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79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86BA-03D9-49F8-8A4B-DC8324E740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059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5D8B-764C-4F0B-9492-BCAC3F787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502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7AD2-47B5-4087-AA6C-B40DE3DB8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215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8DA0-6537-43FF-A154-6A9FDA997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923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87C9-6F71-4DDA-B033-8966126CD1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36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4EC5-7E78-4A6B-8AC3-FD9C6947B8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734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435A-1CF0-4E1B-8B72-C9DE7E1FFC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9246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AC3B-5CE6-42B9-B65C-68CA138BCF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39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7478-5374-4BE3-8CD3-4AE220E0B6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745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697F-7716-418C-B38F-3E49060D1D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470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DBC0-45CB-4977-9BB9-589C603A1F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0769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77A2-B03C-4A0D-8D63-AB4235D170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524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309E-6851-43C8-87F1-09536EE7F2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3495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7350-0D8F-4340-9189-462856446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5976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8A1E-577F-48E3-B6C9-AB7DCFE545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917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55D4-5BE8-494E-B7D2-6D82CDB1DE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9694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C5C8-03E8-41B2-93D3-76330CAA4F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06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1D978-54E5-420E-80BE-93C31C665C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9928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0AB5-D914-464A-8919-3CF174A52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802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A669E-84EE-4625-A853-2ACECBBE3F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513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84C3D-D83A-4655-88E5-6622EF6F95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397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1BFC-CA3A-4108-A48E-CDC0E5559E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330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4525-437F-49CD-AE01-7D3ADE7691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483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356C-AB7B-415F-A5B8-354C9D34EB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8615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BA78-2F6A-4BB4-90C6-50C8303B55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2514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210C-9194-4D9F-990D-A83321848A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640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0C8B9-D1A9-4CB9-A681-CF591361F3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8155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4C935-AE13-4EB5-BC3F-BC62A0894B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76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6702-260C-4453-8D95-B12EC53587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238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F53B-90D1-431D-AC1C-F280BFCAE5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30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E0518-3B49-42C8-95E2-E40C99553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1688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FF80-4365-4FDE-8E86-5690BE2E89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6869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CF30-1EA6-44F7-83D2-40E9CCF6AA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6987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D44D-38C6-4700-A5CE-CFF94F9BA1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0187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19BC-C042-4B2C-BA0B-694DC9F823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283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B077-442F-40EA-A567-A2F6095A6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265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886F-89BC-49CD-8DCA-C1FE4BED88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674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DB5D-CECB-4C94-9B5A-56750A378C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0992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901D-E49F-4B1D-8EE2-EDD0805C54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356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3948-EE89-47C3-A103-CDD62A0345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467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3522-65DF-43A5-987E-3FD31C979F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78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4C6AE-199A-42DC-9B3B-32E92D05D9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4234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FE6D-A9E0-473A-A06E-59F94C009F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3071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8ABE-E270-47AE-B421-494D1CC8FD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004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763A-7213-4666-B905-8869F0E2CA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375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A0F65-7C78-4DCC-939B-D84EC7E9A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0968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39722-B802-442B-A91B-5CE8529762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5992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D50A1-BA24-4E62-90BE-9951BDDA7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450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7D7B-F7BF-4684-A95E-E9F1D26A08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057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6B26-17C2-4472-B9DA-A57DFE50ECF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3476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D989-2009-4A3A-A48C-4B64608CC38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8065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EA4E-055D-466A-B186-40069AD5AF9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919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EF00-C29C-4573-85CC-303CB17D3A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280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9" y="1500189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9" y="1500189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B9C9A-D1FC-458C-ACBB-C166F48CCDE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13387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701B-F46A-497D-8D72-B747C894FCA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419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0606A-9965-4361-91F7-61A2F08FC1A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59395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E451-BE79-43D6-A70F-DA6890068F6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9329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9246-BE70-4BBB-8686-C351BBE3CA1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24775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A80BB-2EA6-4B76-A07C-3D949D8936A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92838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3A5E-6583-4293-8560-146ACD4876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26032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6"/>
            <a:ext cx="2000251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6"/>
            <a:ext cx="5848351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1008-721D-4B91-84FC-EFA9FDEC3ED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6667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6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9" y="1500189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BB37-4622-42F4-9AF4-5D9F2E92D2E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7408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9" y="142876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7932-C8CB-4799-ADD6-E63997C7CF1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39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83D7-DF6A-4965-A1C7-91D0C0EB1A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5874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01C1-C700-46E8-9CC6-F84A8A1F73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8958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9B34-ADF3-4DF3-A031-4297AAB7F3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964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765C-182B-4190-8EE0-D00BCD861A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8390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E144-1CCF-4037-91EA-6D6A70003D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039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6954-16FE-4884-9015-8547492B6D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79336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6ACF9-77C7-4AA2-A1FD-826E060FBA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8978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A156-EB92-471E-A1B3-E9055D6966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4127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7E5B-1A78-4300-8245-EFC306F7E6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864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0CA0-5291-466E-86E0-A3A7ACE236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0351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A259-5148-4687-8E56-BC3BF121E1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32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4752-3727-4F67-9548-9B7F2A9B9B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344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142875"/>
            <a:ext cx="200025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142875"/>
            <a:ext cx="584835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7295-7085-46DC-9493-22D1A69254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49194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500188"/>
            <a:ext cx="8001000" cy="45196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B2FF-4B85-4DB3-ABDC-E3EC8D34DB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3032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142875"/>
            <a:ext cx="8001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8EB9-A1CD-4FF1-A730-8154CE21EA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663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B734-392E-4050-826D-074066FA13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6675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0B3B-8948-4471-BD69-B2DEDFCD7F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28050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42C0-D27E-4558-97B2-9B9B5E2785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29756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39243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196B-8C80-4BBA-A3AE-1E2416337B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5516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991A-3698-4363-B9BE-EDD07B1D90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50067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3BAA-D91D-476E-AECD-DEAB35F45A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3429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4804-8E3F-4139-9109-88F7078D99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17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1029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</a:endParaRPr>
            </a:p>
          </p:txBody>
        </p:sp>
        <p:sp>
          <p:nvSpPr>
            <p:cNvPr id="1034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448DF2-82FD-4C9F-9B5C-24630E97C1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327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10245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  <a:ea typeface="新細明體"/>
              </a:endParaRPr>
            </a:p>
          </p:txBody>
        </p:sp>
        <p:sp>
          <p:nvSpPr>
            <p:cNvPr id="10250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F4F302D-0914-4CA7-A0ED-38592A4C81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 flipV="1">
            <a:off x="285750" y="6357938"/>
            <a:ext cx="850106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2054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</a:endParaRPr>
            </a:p>
          </p:txBody>
        </p:sp>
        <p:sp>
          <p:nvSpPr>
            <p:cNvPr id="2059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1B527D-13E6-40A6-875E-4D60B98173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3077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  <a:ea typeface="新細明體"/>
              </a:endParaRPr>
            </a:p>
          </p:txBody>
        </p:sp>
        <p:sp>
          <p:nvSpPr>
            <p:cNvPr id="3082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8CE1A25-FC8B-4066-8235-A7BD5FBB8C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4101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  <a:ea typeface="新細明體"/>
              </a:endParaRPr>
            </a:p>
          </p:txBody>
        </p:sp>
        <p:sp>
          <p:nvSpPr>
            <p:cNvPr id="4106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6B33D51-B8F9-43BE-A079-23F3EB9ECA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5125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  <a:ea typeface="新細明體"/>
              </a:endParaRPr>
            </a:p>
          </p:txBody>
        </p:sp>
        <p:sp>
          <p:nvSpPr>
            <p:cNvPr id="5130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C6AE47-38E6-42C4-9C41-0BE698015D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 flipV="1">
            <a:off x="285750" y="6357938"/>
            <a:ext cx="850106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6150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  <a:ea typeface="新細明體"/>
              </a:endParaRPr>
            </a:p>
          </p:txBody>
        </p:sp>
        <p:sp>
          <p:nvSpPr>
            <p:cNvPr id="6155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96B1E9-07C7-493B-B6CD-D68E6C23817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7173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</a:endParaRPr>
            </a:p>
          </p:txBody>
        </p:sp>
        <p:sp>
          <p:nvSpPr>
            <p:cNvPr id="7178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9D5581-3B4A-4FB4-B3F7-3876B60347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8197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</a:endParaRPr>
            </a:p>
          </p:txBody>
        </p:sp>
        <p:sp>
          <p:nvSpPr>
            <p:cNvPr id="8202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8A905BD-77D8-4B7A-9418-5ED1EA4305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2" descr="gem-b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571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001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F0002E"/>
              </a:solidFill>
            </a:endParaRPr>
          </a:p>
        </p:txBody>
      </p:sp>
      <p:grpSp>
        <p:nvGrpSpPr>
          <p:cNvPr id="9221" name="群組 9"/>
          <p:cNvGrpSpPr>
            <a:grpSpLocks/>
          </p:cNvGrpSpPr>
          <p:nvPr/>
        </p:nvGrpSpPr>
        <p:grpSpPr bwMode="auto">
          <a:xfrm>
            <a:off x="8143875" y="142875"/>
            <a:ext cx="857250" cy="857250"/>
            <a:chOff x="3357554" y="500042"/>
            <a:chExt cx="2560638" cy="2560638"/>
          </a:xfrm>
        </p:grpSpPr>
        <p:sp>
          <p:nvSpPr>
            <p:cNvPr id="11" name="Freeform 136"/>
            <p:cNvSpPr>
              <a:spLocks noEditPoints="1"/>
            </p:cNvSpPr>
            <p:nvPr userDrawn="1"/>
          </p:nvSpPr>
          <p:spPr bwMode="auto">
            <a:xfrm>
              <a:off x="3357554" y="500042"/>
              <a:ext cx="2560638" cy="2560638"/>
            </a:xfrm>
            <a:custGeom>
              <a:avLst/>
              <a:gdLst/>
              <a:ahLst/>
              <a:cxnLst>
                <a:cxn ang="0">
                  <a:pos x="885" y="5444"/>
                </a:cxn>
                <a:cxn ang="0">
                  <a:pos x="2122" y="4047"/>
                </a:cxn>
                <a:cxn ang="0">
                  <a:pos x="4025" y="4319"/>
                </a:cxn>
                <a:cxn ang="0">
                  <a:pos x="564" y="3689"/>
                </a:cxn>
                <a:cxn ang="0">
                  <a:pos x="521" y="4341"/>
                </a:cxn>
                <a:cxn ang="0">
                  <a:pos x="722" y="4379"/>
                </a:cxn>
                <a:cxn ang="0">
                  <a:pos x="754" y="4880"/>
                </a:cxn>
                <a:cxn ang="0">
                  <a:pos x="980" y="4860"/>
                </a:cxn>
                <a:cxn ang="0">
                  <a:pos x="1218" y="5047"/>
                </a:cxn>
                <a:cxn ang="0">
                  <a:pos x="1403" y="5238"/>
                </a:cxn>
                <a:cxn ang="0">
                  <a:pos x="2422" y="5977"/>
                </a:cxn>
                <a:cxn ang="0">
                  <a:pos x="2561" y="6016"/>
                </a:cxn>
                <a:cxn ang="0">
                  <a:pos x="2888" y="6085"/>
                </a:cxn>
                <a:cxn ang="0">
                  <a:pos x="2899" y="5970"/>
                </a:cxn>
                <a:cxn ang="0">
                  <a:pos x="2770" y="6157"/>
                </a:cxn>
                <a:cxn ang="0">
                  <a:pos x="3907" y="5850"/>
                </a:cxn>
                <a:cxn ang="0">
                  <a:pos x="3855" y="6081"/>
                </a:cxn>
                <a:cxn ang="0">
                  <a:pos x="3928" y="5909"/>
                </a:cxn>
                <a:cxn ang="0">
                  <a:pos x="5174" y="5424"/>
                </a:cxn>
                <a:cxn ang="0">
                  <a:pos x="5013" y="5288"/>
                </a:cxn>
                <a:cxn ang="0">
                  <a:pos x="5097" y="5436"/>
                </a:cxn>
                <a:cxn ang="0">
                  <a:pos x="5589" y="4615"/>
                </a:cxn>
                <a:cxn ang="0">
                  <a:pos x="5599" y="4807"/>
                </a:cxn>
                <a:cxn ang="0">
                  <a:pos x="5564" y="4774"/>
                </a:cxn>
                <a:cxn ang="0">
                  <a:pos x="5995" y="4173"/>
                </a:cxn>
                <a:cxn ang="0">
                  <a:pos x="5954" y="4288"/>
                </a:cxn>
                <a:cxn ang="0">
                  <a:pos x="6118" y="3953"/>
                </a:cxn>
                <a:cxn ang="0">
                  <a:pos x="5893" y="3843"/>
                </a:cxn>
                <a:cxn ang="0">
                  <a:pos x="6052" y="3928"/>
                </a:cxn>
                <a:cxn ang="0">
                  <a:pos x="4652" y="3989"/>
                </a:cxn>
                <a:cxn ang="0">
                  <a:pos x="4262" y="5353"/>
                </a:cxn>
                <a:cxn ang="0">
                  <a:pos x="1170" y="3620"/>
                </a:cxn>
                <a:cxn ang="0">
                  <a:pos x="2883" y="4724"/>
                </a:cxn>
                <a:cxn ang="0">
                  <a:pos x="5200" y="3017"/>
                </a:cxn>
                <a:cxn ang="0">
                  <a:pos x="3486" y="1918"/>
                </a:cxn>
                <a:cxn ang="0">
                  <a:pos x="1719" y="2792"/>
                </a:cxn>
                <a:cxn ang="0">
                  <a:pos x="2594" y="63"/>
                </a:cxn>
                <a:cxn ang="0">
                  <a:pos x="2314" y="1969"/>
                </a:cxn>
                <a:cxn ang="0">
                  <a:pos x="4492" y="2280"/>
                </a:cxn>
                <a:cxn ang="0">
                  <a:pos x="4858" y="1514"/>
                </a:cxn>
                <a:cxn ang="0">
                  <a:pos x="3939" y="275"/>
                </a:cxn>
                <a:cxn ang="0">
                  <a:pos x="3786" y="730"/>
                </a:cxn>
                <a:cxn ang="0">
                  <a:pos x="3549" y="325"/>
                </a:cxn>
                <a:cxn ang="0">
                  <a:pos x="5733" y="1873"/>
                </a:cxn>
                <a:cxn ang="0">
                  <a:pos x="5646" y="1660"/>
                </a:cxn>
                <a:cxn ang="0">
                  <a:pos x="5862" y="1737"/>
                </a:cxn>
                <a:cxn ang="0">
                  <a:pos x="2523" y="364"/>
                </a:cxn>
                <a:cxn ang="0">
                  <a:pos x="2639" y="386"/>
                </a:cxn>
                <a:cxn ang="0">
                  <a:pos x="1804" y="858"/>
                </a:cxn>
                <a:cxn ang="0">
                  <a:pos x="5118" y="879"/>
                </a:cxn>
                <a:cxn ang="0">
                  <a:pos x="1829" y="4671"/>
                </a:cxn>
                <a:cxn ang="0">
                  <a:pos x="1654" y="4534"/>
                </a:cxn>
                <a:cxn ang="0">
                  <a:pos x="2335" y="5095"/>
                </a:cxn>
                <a:cxn ang="0">
                  <a:pos x="2533" y="5080"/>
                </a:cxn>
                <a:cxn ang="0">
                  <a:pos x="4097" y="5083"/>
                </a:cxn>
                <a:cxn ang="0">
                  <a:pos x="4003" y="5186"/>
                </a:cxn>
                <a:cxn ang="0">
                  <a:pos x="4160" y="5078"/>
                </a:cxn>
                <a:cxn ang="0">
                  <a:pos x="4377" y="5051"/>
                </a:cxn>
                <a:cxn ang="0">
                  <a:pos x="4521" y="4873"/>
                </a:cxn>
                <a:cxn ang="0">
                  <a:pos x="4303" y="4817"/>
                </a:cxn>
                <a:cxn ang="0">
                  <a:pos x="4775" y="4612"/>
                </a:cxn>
                <a:cxn ang="0">
                  <a:pos x="4677" y="4480"/>
                </a:cxn>
              </a:cxnLst>
              <a:rect l="0" t="0" r="r" b="b"/>
              <a:pathLst>
                <a:path w="6452" h="6452">
                  <a:moveTo>
                    <a:pt x="6452" y="3366"/>
                  </a:moveTo>
                  <a:lnTo>
                    <a:pt x="6442" y="3525"/>
                  </a:lnTo>
                  <a:lnTo>
                    <a:pt x="6423" y="3683"/>
                  </a:lnTo>
                  <a:lnTo>
                    <a:pt x="6398" y="3838"/>
                  </a:lnTo>
                  <a:lnTo>
                    <a:pt x="6363" y="3991"/>
                  </a:lnTo>
                  <a:lnTo>
                    <a:pt x="6323" y="4140"/>
                  </a:lnTo>
                  <a:lnTo>
                    <a:pt x="6276" y="4287"/>
                  </a:lnTo>
                  <a:lnTo>
                    <a:pt x="6221" y="4430"/>
                  </a:lnTo>
                  <a:lnTo>
                    <a:pt x="6161" y="4571"/>
                  </a:lnTo>
                  <a:lnTo>
                    <a:pt x="6093" y="4707"/>
                  </a:lnTo>
                  <a:lnTo>
                    <a:pt x="6020" y="4840"/>
                  </a:lnTo>
                  <a:lnTo>
                    <a:pt x="5940" y="4970"/>
                  </a:lnTo>
                  <a:lnTo>
                    <a:pt x="5856" y="5095"/>
                  </a:lnTo>
                  <a:lnTo>
                    <a:pt x="5765" y="5215"/>
                  </a:lnTo>
                  <a:lnTo>
                    <a:pt x="5669" y="5333"/>
                  </a:lnTo>
                  <a:lnTo>
                    <a:pt x="5567" y="5444"/>
                  </a:lnTo>
                  <a:lnTo>
                    <a:pt x="5461" y="5551"/>
                  </a:lnTo>
                  <a:lnTo>
                    <a:pt x="5349" y="5654"/>
                  </a:lnTo>
                  <a:lnTo>
                    <a:pt x="5233" y="5750"/>
                  </a:lnTo>
                  <a:lnTo>
                    <a:pt x="5114" y="5841"/>
                  </a:lnTo>
                  <a:lnTo>
                    <a:pt x="4989" y="5927"/>
                  </a:lnTo>
                  <a:lnTo>
                    <a:pt x="4860" y="6007"/>
                  </a:lnTo>
                  <a:lnTo>
                    <a:pt x="4728" y="6081"/>
                  </a:lnTo>
                  <a:lnTo>
                    <a:pt x="4590" y="6149"/>
                  </a:lnTo>
                  <a:lnTo>
                    <a:pt x="4450" y="6210"/>
                  </a:lnTo>
                  <a:lnTo>
                    <a:pt x="4307" y="6266"/>
                  </a:lnTo>
                  <a:lnTo>
                    <a:pt x="4161" y="6313"/>
                  </a:lnTo>
                  <a:lnTo>
                    <a:pt x="4011" y="6355"/>
                  </a:lnTo>
                  <a:lnTo>
                    <a:pt x="3859" y="6389"/>
                  </a:lnTo>
                  <a:lnTo>
                    <a:pt x="3704" y="6416"/>
                  </a:lnTo>
                  <a:lnTo>
                    <a:pt x="3548" y="6437"/>
                  </a:lnTo>
                  <a:lnTo>
                    <a:pt x="3388" y="6448"/>
                  </a:lnTo>
                  <a:lnTo>
                    <a:pt x="3227" y="6452"/>
                  </a:lnTo>
                  <a:lnTo>
                    <a:pt x="3064" y="6448"/>
                  </a:lnTo>
                  <a:lnTo>
                    <a:pt x="2906" y="6437"/>
                  </a:lnTo>
                  <a:lnTo>
                    <a:pt x="2748" y="6416"/>
                  </a:lnTo>
                  <a:lnTo>
                    <a:pt x="2594" y="6389"/>
                  </a:lnTo>
                  <a:lnTo>
                    <a:pt x="2441" y="6355"/>
                  </a:lnTo>
                  <a:lnTo>
                    <a:pt x="2292" y="6313"/>
                  </a:lnTo>
                  <a:lnTo>
                    <a:pt x="2145" y="6266"/>
                  </a:lnTo>
                  <a:lnTo>
                    <a:pt x="2002" y="6210"/>
                  </a:lnTo>
                  <a:lnTo>
                    <a:pt x="1862" y="6149"/>
                  </a:lnTo>
                  <a:lnTo>
                    <a:pt x="1726" y="6081"/>
                  </a:lnTo>
                  <a:lnTo>
                    <a:pt x="1593" y="6007"/>
                  </a:lnTo>
                  <a:lnTo>
                    <a:pt x="1464" y="5927"/>
                  </a:lnTo>
                  <a:lnTo>
                    <a:pt x="1340" y="5841"/>
                  </a:lnTo>
                  <a:lnTo>
                    <a:pt x="1219" y="5750"/>
                  </a:lnTo>
                  <a:lnTo>
                    <a:pt x="1103" y="5654"/>
                  </a:lnTo>
                  <a:lnTo>
                    <a:pt x="992" y="5551"/>
                  </a:lnTo>
                  <a:lnTo>
                    <a:pt x="885" y="5444"/>
                  </a:lnTo>
                  <a:lnTo>
                    <a:pt x="784" y="5333"/>
                  </a:lnTo>
                  <a:lnTo>
                    <a:pt x="687" y="5215"/>
                  </a:lnTo>
                  <a:lnTo>
                    <a:pt x="597" y="5095"/>
                  </a:lnTo>
                  <a:lnTo>
                    <a:pt x="512" y="4970"/>
                  </a:lnTo>
                  <a:lnTo>
                    <a:pt x="432" y="4840"/>
                  </a:lnTo>
                  <a:lnTo>
                    <a:pt x="359" y="4707"/>
                  </a:lnTo>
                  <a:lnTo>
                    <a:pt x="292" y="4571"/>
                  </a:lnTo>
                  <a:lnTo>
                    <a:pt x="231" y="4430"/>
                  </a:lnTo>
                  <a:lnTo>
                    <a:pt x="177" y="4287"/>
                  </a:lnTo>
                  <a:lnTo>
                    <a:pt x="129" y="4140"/>
                  </a:lnTo>
                  <a:lnTo>
                    <a:pt x="89" y="3991"/>
                  </a:lnTo>
                  <a:lnTo>
                    <a:pt x="56" y="3838"/>
                  </a:lnTo>
                  <a:lnTo>
                    <a:pt x="30" y="3683"/>
                  </a:lnTo>
                  <a:lnTo>
                    <a:pt x="11" y="3525"/>
                  </a:lnTo>
                  <a:lnTo>
                    <a:pt x="0" y="3366"/>
                  </a:lnTo>
                  <a:lnTo>
                    <a:pt x="872" y="3366"/>
                  </a:lnTo>
                  <a:lnTo>
                    <a:pt x="915" y="3369"/>
                  </a:lnTo>
                  <a:lnTo>
                    <a:pt x="957" y="3373"/>
                  </a:lnTo>
                  <a:lnTo>
                    <a:pt x="1000" y="3379"/>
                  </a:lnTo>
                  <a:lnTo>
                    <a:pt x="1043" y="3385"/>
                  </a:lnTo>
                  <a:lnTo>
                    <a:pt x="1085" y="3394"/>
                  </a:lnTo>
                  <a:lnTo>
                    <a:pt x="1127" y="3402"/>
                  </a:lnTo>
                  <a:lnTo>
                    <a:pt x="1169" y="3413"/>
                  </a:lnTo>
                  <a:lnTo>
                    <a:pt x="1211" y="3423"/>
                  </a:lnTo>
                  <a:lnTo>
                    <a:pt x="1252" y="3435"/>
                  </a:lnTo>
                  <a:lnTo>
                    <a:pt x="1292" y="3448"/>
                  </a:lnTo>
                  <a:lnTo>
                    <a:pt x="1334" y="3462"/>
                  </a:lnTo>
                  <a:lnTo>
                    <a:pt x="1374" y="3478"/>
                  </a:lnTo>
                  <a:lnTo>
                    <a:pt x="1414" y="3493"/>
                  </a:lnTo>
                  <a:lnTo>
                    <a:pt x="1454" y="3511"/>
                  </a:lnTo>
                  <a:lnTo>
                    <a:pt x="1493" y="3529"/>
                  </a:lnTo>
                  <a:lnTo>
                    <a:pt x="1532" y="3549"/>
                  </a:lnTo>
                  <a:lnTo>
                    <a:pt x="1570" y="3569"/>
                  </a:lnTo>
                  <a:lnTo>
                    <a:pt x="1608" y="3590"/>
                  </a:lnTo>
                  <a:lnTo>
                    <a:pt x="1645" y="3612"/>
                  </a:lnTo>
                  <a:lnTo>
                    <a:pt x="1682" y="3635"/>
                  </a:lnTo>
                  <a:lnTo>
                    <a:pt x="1718" y="3659"/>
                  </a:lnTo>
                  <a:lnTo>
                    <a:pt x="1753" y="3684"/>
                  </a:lnTo>
                  <a:lnTo>
                    <a:pt x="1789" y="3710"/>
                  </a:lnTo>
                  <a:lnTo>
                    <a:pt x="1822" y="3737"/>
                  </a:lnTo>
                  <a:lnTo>
                    <a:pt x="1856" y="3764"/>
                  </a:lnTo>
                  <a:lnTo>
                    <a:pt x="1888" y="3794"/>
                  </a:lnTo>
                  <a:lnTo>
                    <a:pt x="1921" y="3824"/>
                  </a:lnTo>
                  <a:lnTo>
                    <a:pt x="1952" y="3853"/>
                  </a:lnTo>
                  <a:lnTo>
                    <a:pt x="1983" y="3885"/>
                  </a:lnTo>
                  <a:lnTo>
                    <a:pt x="2013" y="3917"/>
                  </a:lnTo>
                  <a:lnTo>
                    <a:pt x="2041" y="3950"/>
                  </a:lnTo>
                  <a:lnTo>
                    <a:pt x="2069" y="3984"/>
                  </a:lnTo>
                  <a:lnTo>
                    <a:pt x="2096" y="4017"/>
                  </a:lnTo>
                  <a:lnTo>
                    <a:pt x="2122" y="4047"/>
                  </a:lnTo>
                  <a:lnTo>
                    <a:pt x="2149" y="4078"/>
                  </a:lnTo>
                  <a:lnTo>
                    <a:pt x="2176" y="4109"/>
                  </a:lnTo>
                  <a:lnTo>
                    <a:pt x="2206" y="4137"/>
                  </a:lnTo>
                  <a:lnTo>
                    <a:pt x="2235" y="4166"/>
                  </a:lnTo>
                  <a:lnTo>
                    <a:pt x="2265" y="4194"/>
                  </a:lnTo>
                  <a:lnTo>
                    <a:pt x="2297" y="4220"/>
                  </a:lnTo>
                  <a:lnTo>
                    <a:pt x="2329" y="4246"/>
                  </a:lnTo>
                  <a:lnTo>
                    <a:pt x="2361" y="4271"/>
                  </a:lnTo>
                  <a:lnTo>
                    <a:pt x="2395" y="4295"/>
                  </a:lnTo>
                  <a:lnTo>
                    <a:pt x="2428" y="4319"/>
                  </a:lnTo>
                  <a:lnTo>
                    <a:pt x="2464" y="4341"/>
                  </a:lnTo>
                  <a:lnTo>
                    <a:pt x="2499" y="4361"/>
                  </a:lnTo>
                  <a:lnTo>
                    <a:pt x="2535" y="4383"/>
                  </a:lnTo>
                  <a:lnTo>
                    <a:pt x="2572" y="4402"/>
                  </a:lnTo>
                  <a:lnTo>
                    <a:pt x="2610" y="4419"/>
                  </a:lnTo>
                  <a:lnTo>
                    <a:pt x="2646" y="4437"/>
                  </a:lnTo>
                  <a:lnTo>
                    <a:pt x="2685" y="4453"/>
                  </a:lnTo>
                  <a:lnTo>
                    <a:pt x="2725" y="4468"/>
                  </a:lnTo>
                  <a:lnTo>
                    <a:pt x="2764" y="4482"/>
                  </a:lnTo>
                  <a:lnTo>
                    <a:pt x="2804" y="4495"/>
                  </a:lnTo>
                  <a:lnTo>
                    <a:pt x="2844" y="4506"/>
                  </a:lnTo>
                  <a:lnTo>
                    <a:pt x="2886" y="4517"/>
                  </a:lnTo>
                  <a:lnTo>
                    <a:pt x="2927" y="4526"/>
                  </a:lnTo>
                  <a:lnTo>
                    <a:pt x="2969" y="4534"/>
                  </a:lnTo>
                  <a:lnTo>
                    <a:pt x="3011" y="4541"/>
                  </a:lnTo>
                  <a:lnTo>
                    <a:pt x="3054" y="4547"/>
                  </a:lnTo>
                  <a:lnTo>
                    <a:pt x="3096" y="4552"/>
                  </a:lnTo>
                  <a:lnTo>
                    <a:pt x="3139" y="4554"/>
                  </a:lnTo>
                  <a:lnTo>
                    <a:pt x="3183" y="4557"/>
                  </a:lnTo>
                  <a:lnTo>
                    <a:pt x="3227" y="4558"/>
                  </a:lnTo>
                  <a:lnTo>
                    <a:pt x="3272" y="4557"/>
                  </a:lnTo>
                  <a:lnTo>
                    <a:pt x="3314" y="4554"/>
                  </a:lnTo>
                  <a:lnTo>
                    <a:pt x="3358" y="4552"/>
                  </a:lnTo>
                  <a:lnTo>
                    <a:pt x="3401" y="4547"/>
                  </a:lnTo>
                  <a:lnTo>
                    <a:pt x="3444" y="4541"/>
                  </a:lnTo>
                  <a:lnTo>
                    <a:pt x="3486" y="4534"/>
                  </a:lnTo>
                  <a:lnTo>
                    <a:pt x="3528" y="4526"/>
                  </a:lnTo>
                  <a:lnTo>
                    <a:pt x="3569" y="4517"/>
                  </a:lnTo>
                  <a:lnTo>
                    <a:pt x="3611" y="4506"/>
                  </a:lnTo>
                  <a:lnTo>
                    <a:pt x="3651" y="4495"/>
                  </a:lnTo>
                  <a:lnTo>
                    <a:pt x="3691" y="4482"/>
                  </a:lnTo>
                  <a:lnTo>
                    <a:pt x="3730" y="4468"/>
                  </a:lnTo>
                  <a:lnTo>
                    <a:pt x="3769" y="4453"/>
                  </a:lnTo>
                  <a:lnTo>
                    <a:pt x="3807" y="4437"/>
                  </a:lnTo>
                  <a:lnTo>
                    <a:pt x="3845" y="4419"/>
                  </a:lnTo>
                  <a:lnTo>
                    <a:pt x="3883" y="4402"/>
                  </a:lnTo>
                  <a:lnTo>
                    <a:pt x="3920" y="4383"/>
                  </a:lnTo>
                  <a:lnTo>
                    <a:pt x="3955" y="4361"/>
                  </a:lnTo>
                  <a:lnTo>
                    <a:pt x="3991" y="4341"/>
                  </a:lnTo>
                  <a:lnTo>
                    <a:pt x="4025" y="4319"/>
                  </a:lnTo>
                  <a:lnTo>
                    <a:pt x="4059" y="4295"/>
                  </a:lnTo>
                  <a:lnTo>
                    <a:pt x="4093" y="4271"/>
                  </a:lnTo>
                  <a:lnTo>
                    <a:pt x="4126" y="4246"/>
                  </a:lnTo>
                  <a:lnTo>
                    <a:pt x="4158" y="4220"/>
                  </a:lnTo>
                  <a:lnTo>
                    <a:pt x="4189" y="4194"/>
                  </a:lnTo>
                  <a:lnTo>
                    <a:pt x="4219" y="4166"/>
                  </a:lnTo>
                  <a:lnTo>
                    <a:pt x="4249" y="4137"/>
                  </a:lnTo>
                  <a:lnTo>
                    <a:pt x="4277" y="4109"/>
                  </a:lnTo>
                  <a:lnTo>
                    <a:pt x="4306" y="4078"/>
                  </a:lnTo>
                  <a:lnTo>
                    <a:pt x="4333" y="4047"/>
                  </a:lnTo>
                  <a:lnTo>
                    <a:pt x="4359" y="4017"/>
                  </a:lnTo>
                  <a:lnTo>
                    <a:pt x="4385" y="3984"/>
                  </a:lnTo>
                  <a:lnTo>
                    <a:pt x="4385" y="3984"/>
                  </a:lnTo>
                  <a:lnTo>
                    <a:pt x="4412" y="3950"/>
                  </a:lnTo>
                  <a:lnTo>
                    <a:pt x="4442" y="3917"/>
                  </a:lnTo>
                  <a:lnTo>
                    <a:pt x="4472" y="3885"/>
                  </a:lnTo>
                  <a:lnTo>
                    <a:pt x="4501" y="3854"/>
                  </a:lnTo>
                  <a:lnTo>
                    <a:pt x="4532" y="3824"/>
                  </a:lnTo>
                  <a:lnTo>
                    <a:pt x="4564" y="3794"/>
                  </a:lnTo>
                  <a:lnTo>
                    <a:pt x="4597" y="3766"/>
                  </a:lnTo>
                  <a:lnTo>
                    <a:pt x="4630" y="3738"/>
                  </a:lnTo>
                  <a:lnTo>
                    <a:pt x="4665" y="3711"/>
                  </a:lnTo>
                  <a:lnTo>
                    <a:pt x="4699" y="3685"/>
                  </a:lnTo>
                  <a:lnTo>
                    <a:pt x="4735" y="3660"/>
                  </a:lnTo>
                  <a:lnTo>
                    <a:pt x="4770" y="3636"/>
                  </a:lnTo>
                  <a:lnTo>
                    <a:pt x="4807" y="3613"/>
                  </a:lnTo>
                  <a:lnTo>
                    <a:pt x="4844" y="3590"/>
                  </a:lnTo>
                  <a:lnTo>
                    <a:pt x="4882" y="3570"/>
                  </a:lnTo>
                  <a:lnTo>
                    <a:pt x="4919" y="3549"/>
                  </a:lnTo>
                  <a:lnTo>
                    <a:pt x="4957" y="3530"/>
                  </a:lnTo>
                  <a:lnTo>
                    <a:pt x="4996" y="3512"/>
                  </a:lnTo>
                  <a:lnTo>
                    <a:pt x="5037" y="3494"/>
                  </a:lnTo>
                  <a:lnTo>
                    <a:pt x="5076" y="3478"/>
                  </a:lnTo>
                  <a:lnTo>
                    <a:pt x="5116" y="3462"/>
                  </a:lnTo>
                  <a:lnTo>
                    <a:pt x="5158" y="3448"/>
                  </a:lnTo>
                  <a:lnTo>
                    <a:pt x="5198" y="3435"/>
                  </a:lnTo>
                  <a:lnTo>
                    <a:pt x="5239" y="3423"/>
                  </a:lnTo>
                  <a:lnTo>
                    <a:pt x="5282" y="3413"/>
                  </a:lnTo>
                  <a:lnTo>
                    <a:pt x="5323" y="3402"/>
                  </a:lnTo>
                  <a:lnTo>
                    <a:pt x="5366" y="3394"/>
                  </a:lnTo>
                  <a:lnTo>
                    <a:pt x="5409" y="3385"/>
                  </a:lnTo>
                  <a:lnTo>
                    <a:pt x="5451" y="3379"/>
                  </a:lnTo>
                  <a:lnTo>
                    <a:pt x="5494" y="3373"/>
                  </a:lnTo>
                  <a:lnTo>
                    <a:pt x="5537" y="3369"/>
                  </a:lnTo>
                  <a:lnTo>
                    <a:pt x="5580" y="3366"/>
                  </a:lnTo>
                  <a:lnTo>
                    <a:pt x="6452" y="3366"/>
                  </a:lnTo>
                  <a:close/>
                  <a:moveTo>
                    <a:pt x="528" y="3490"/>
                  </a:moveTo>
                  <a:lnTo>
                    <a:pt x="549" y="3602"/>
                  </a:lnTo>
                  <a:lnTo>
                    <a:pt x="397" y="3673"/>
                  </a:lnTo>
                  <a:lnTo>
                    <a:pt x="564" y="3689"/>
                  </a:lnTo>
                  <a:lnTo>
                    <a:pt x="583" y="3800"/>
                  </a:lnTo>
                  <a:lnTo>
                    <a:pt x="321" y="3846"/>
                  </a:lnTo>
                  <a:lnTo>
                    <a:pt x="309" y="3776"/>
                  </a:lnTo>
                  <a:lnTo>
                    <a:pt x="508" y="3741"/>
                  </a:lnTo>
                  <a:lnTo>
                    <a:pt x="300" y="3723"/>
                  </a:lnTo>
                  <a:lnTo>
                    <a:pt x="288" y="3659"/>
                  </a:lnTo>
                  <a:lnTo>
                    <a:pt x="479" y="3570"/>
                  </a:lnTo>
                  <a:lnTo>
                    <a:pt x="279" y="3606"/>
                  </a:lnTo>
                  <a:lnTo>
                    <a:pt x="267" y="3536"/>
                  </a:lnTo>
                  <a:lnTo>
                    <a:pt x="528" y="3490"/>
                  </a:lnTo>
                  <a:close/>
                  <a:moveTo>
                    <a:pt x="597" y="3845"/>
                  </a:moveTo>
                  <a:lnTo>
                    <a:pt x="616" y="3930"/>
                  </a:lnTo>
                  <a:lnTo>
                    <a:pt x="356" y="3985"/>
                  </a:lnTo>
                  <a:lnTo>
                    <a:pt x="338" y="3901"/>
                  </a:lnTo>
                  <a:lnTo>
                    <a:pt x="597" y="3845"/>
                  </a:lnTo>
                  <a:close/>
                  <a:moveTo>
                    <a:pt x="624" y="3960"/>
                  </a:moveTo>
                  <a:lnTo>
                    <a:pt x="649" y="4037"/>
                  </a:lnTo>
                  <a:lnTo>
                    <a:pt x="543" y="4182"/>
                  </a:lnTo>
                  <a:lnTo>
                    <a:pt x="682" y="4136"/>
                  </a:lnTo>
                  <a:lnTo>
                    <a:pt x="707" y="4214"/>
                  </a:lnTo>
                  <a:lnTo>
                    <a:pt x="455" y="4296"/>
                  </a:lnTo>
                  <a:lnTo>
                    <a:pt x="429" y="4219"/>
                  </a:lnTo>
                  <a:lnTo>
                    <a:pt x="536" y="4074"/>
                  </a:lnTo>
                  <a:lnTo>
                    <a:pt x="397" y="4119"/>
                  </a:lnTo>
                  <a:lnTo>
                    <a:pt x="372" y="4042"/>
                  </a:lnTo>
                  <a:lnTo>
                    <a:pt x="624" y="3960"/>
                  </a:lnTo>
                  <a:close/>
                  <a:moveTo>
                    <a:pt x="620" y="4435"/>
                  </a:moveTo>
                  <a:lnTo>
                    <a:pt x="671" y="4412"/>
                  </a:lnTo>
                  <a:lnTo>
                    <a:pt x="725" y="4534"/>
                  </a:lnTo>
                  <a:lnTo>
                    <a:pt x="621" y="4580"/>
                  </a:lnTo>
                  <a:lnTo>
                    <a:pt x="603" y="4567"/>
                  </a:lnTo>
                  <a:lnTo>
                    <a:pt x="588" y="4556"/>
                  </a:lnTo>
                  <a:lnTo>
                    <a:pt x="573" y="4544"/>
                  </a:lnTo>
                  <a:lnTo>
                    <a:pt x="563" y="4532"/>
                  </a:lnTo>
                  <a:lnTo>
                    <a:pt x="552" y="4519"/>
                  </a:lnTo>
                  <a:lnTo>
                    <a:pt x="543" y="4505"/>
                  </a:lnTo>
                  <a:lnTo>
                    <a:pt x="534" y="4489"/>
                  </a:lnTo>
                  <a:lnTo>
                    <a:pt x="526" y="4472"/>
                  </a:lnTo>
                  <a:lnTo>
                    <a:pt x="517" y="4449"/>
                  </a:lnTo>
                  <a:lnTo>
                    <a:pt x="511" y="4429"/>
                  </a:lnTo>
                  <a:lnTo>
                    <a:pt x="509" y="4418"/>
                  </a:lnTo>
                  <a:lnTo>
                    <a:pt x="508" y="4409"/>
                  </a:lnTo>
                  <a:lnTo>
                    <a:pt x="507" y="4399"/>
                  </a:lnTo>
                  <a:lnTo>
                    <a:pt x="507" y="4391"/>
                  </a:lnTo>
                  <a:lnTo>
                    <a:pt x="508" y="4381"/>
                  </a:lnTo>
                  <a:lnTo>
                    <a:pt x="509" y="4373"/>
                  </a:lnTo>
                  <a:lnTo>
                    <a:pt x="512" y="4365"/>
                  </a:lnTo>
                  <a:lnTo>
                    <a:pt x="514" y="4357"/>
                  </a:lnTo>
                  <a:lnTo>
                    <a:pt x="518" y="4348"/>
                  </a:lnTo>
                  <a:lnTo>
                    <a:pt x="521" y="4341"/>
                  </a:lnTo>
                  <a:lnTo>
                    <a:pt x="526" y="4334"/>
                  </a:lnTo>
                  <a:lnTo>
                    <a:pt x="532" y="4326"/>
                  </a:lnTo>
                  <a:lnTo>
                    <a:pt x="537" y="4320"/>
                  </a:lnTo>
                  <a:lnTo>
                    <a:pt x="544" y="4313"/>
                  </a:lnTo>
                  <a:lnTo>
                    <a:pt x="550" y="4307"/>
                  </a:lnTo>
                  <a:lnTo>
                    <a:pt x="558" y="4301"/>
                  </a:lnTo>
                  <a:lnTo>
                    <a:pt x="573" y="4290"/>
                  </a:lnTo>
                  <a:lnTo>
                    <a:pt x="591" y="4281"/>
                  </a:lnTo>
                  <a:lnTo>
                    <a:pt x="601" y="4276"/>
                  </a:lnTo>
                  <a:lnTo>
                    <a:pt x="611" y="4274"/>
                  </a:lnTo>
                  <a:lnTo>
                    <a:pt x="621" y="4270"/>
                  </a:lnTo>
                  <a:lnTo>
                    <a:pt x="630" y="4269"/>
                  </a:lnTo>
                  <a:lnTo>
                    <a:pt x="640" y="4267"/>
                  </a:lnTo>
                  <a:lnTo>
                    <a:pt x="649" y="4267"/>
                  </a:lnTo>
                  <a:lnTo>
                    <a:pt x="659" y="4267"/>
                  </a:lnTo>
                  <a:lnTo>
                    <a:pt x="668" y="4267"/>
                  </a:lnTo>
                  <a:lnTo>
                    <a:pt x="678" y="4269"/>
                  </a:lnTo>
                  <a:lnTo>
                    <a:pt x="686" y="4270"/>
                  </a:lnTo>
                  <a:lnTo>
                    <a:pt x="695" y="4274"/>
                  </a:lnTo>
                  <a:lnTo>
                    <a:pt x="704" y="4277"/>
                  </a:lnTo>
                  <a:lnTo>
                    <a:pt x="712" y="4281"/>
                  </a:lnTo>
                  <a:lnTo>
                    <a:pt x="720" y="4286"/>
                  </a:lnTo>
                  <a:lnTo>
                    <a:pt x="727" y="4291"/>
                  </a:lnTo>
                  <a:lnTo>
                    <a:pt x="736" y="4297"/>
                  </a:lnTo>
                  <a:lnTo>
                    <a:pt x="748" y="4310"/>
                  </a:lnTo>
                  <a:lnTo>
                    <a:pt x="758" y="4325"/>
                  </a:lnTo>
                  <a:lnTo>
                    <a:pt x="769" y="4342"/>
                  </a:lnTo>
                  <a:lnTo>
                    <a:pt x="778" y="4363"/>
                  </a:lnTo>
                  <a:lnTo>
                    <a:pt x="787" y="4383"/>
                  </a:lnTo>
                  <a:lnTo>
                    <a:pt x="794" y="4400"/>
                  </a:lnTo>
                  <a:lnTo>
                    <a:pt x="797" y="4416"/>
                  </a:lnTo>
                  <a:lnTo>
                    <a:pt x="800" y="4430"/>
                  </a:lnTo>
                  <a:lnTo>
                    <a:pt x="800" y="4442"/>
                  </a:lnTo>
                  <a:lnTo>
                    <a:pt x="799" y="4453"/>
                  </a:lnTo>
                  <a:lnTo>
                    <a:pt x="796" y="4464"/>
                  </a:lnTo>
                  <a:lnTo>
                    <a:pt x="793" y="4475"/>
                  </a:lnTo>
                  <a:lnTo>
                    <a:pt x="787" y="4485"/>
                  </a:lnTo>
                  <a:lnTo>
                    <a:pt x="781" y="4494"/>
                  </a:lnTo>
                  <a:lnTo>
                    <a:pt x="772" y="4503"/>
                  </a:lnTo>
                  <a:lnTo>
                    <a:pt x="763" y="4513"/>
                  </a:lnTo>
                  <a:lnTo>
                    <a:pt x="716" y="4442"/>
                  </a:lnTo>
                  <a:lnTo>
                    <a:pt x="722" y="4437"/>
                  </a:lnTo>
                  <a:lnTo>
                    <a:pt x="725" y="4430"/>
                  </a:lnTo>
                  <a:lnTo>
                    <a:pt x="729" y="4424"/>
                  </a:lnTo>
                  <a:lnTo>
                    <a:pt x="730" y="4417"/>
                  </a:lnTo>
                  <a:lnTo>
                    <a:pt x="730" y="4410"/>
                  </a:lnTo>
                  <a:lnTo>
                    <a:pt x="730" y="4402"/>
                  </a:lnTo>
                  <a:lnTo>
                    <a:pt x="727" y="4393"/>
                  </a:lnTo>
                  <a:lnTo>
                    <a:pt x="724" y="4385"/>
                  </a:lnTo>
                  <a:lnTo>
                    <a:pt x="722" y="4379"/>
                  </a:lnTo>
                  <a:lnTo>
                    <a:pt x="718" y="4373"/>
                  </a:lnTo>
                  <a:lnTo>
                    <a:pt x="714" y="4368"/>
                  </a:lnTo>
                  <a:lnTo>
                    <a:pt x="710" y="4364"/>
                  </a:lnTo>
                  <a:lnTo>
                    <a:pt x="705" y="4359"/>
                  </a:lnTo>
                  <a:lnTo>
                    <a:pt x="700" y="4357"/>
                  </a:lnTo>
                  <a:lnTo>
                    <a:pt x="694" y="4353"/>
                  </a:lnTo>
                  <a:lnTo>
                    <a:pt x="688" y="4351"/>
                  </a:lnTo>
                  <a:lnTo>
                    <a:pt x="682" y="4350"/>
                  </a:lnTo>
                  <a:lnTo>
                    <a:pt x="675" y="4348"/>
                  </a:lnTo>
                  <a:lnTo>
                    <a:pt x="669" y="4348"/>
                  </a:lnTo>
                  <a:lnTo>
                    <a:pt x="661" y="4350"/>
                  </a:lnTo>
                  <a:lnTo>
                    <a:pt x="654" y="4351"/>
                  </a:lnTo>
                  <a:lnTo>
                    <a:pt x="646" y="4353"/>
                  </a:lnTo>
                  <a:lnTo>
                    <a:pt x="636" y="4355"/>
                  </a:lnTo>
                  <a:lnTo>
                    <a:pt x="628" y="4360"/>
                  </a:lnTo>
                  <a:lnTo>
                    <a:pt x="618" y="4364"/>
                  </a:lnTo>
                  <a:lnTo>
                    <a:pt x="610" y="4368"/>
                  </a:lnTo>
                  <a:lnTo>
                    <a:pt x="602" y="4373"/>
                  </a:lnTo>
                  <a:lnTo>
                    <a:pt x="596" y="4379"/>
                  </a:lnTo>
                  <a:lnTo>
                    <a:pt x="590" y="4384"/>
                  </a:lnTo>
                  <a:lnTo>
                    <a:pt x="585" y="4389"/>
                  </a:lnTo>
                  <a:lnTo>
                    <a:pt x="581" y="4395"/>
                  </a:lnTo>
                  <a:lnTo>
                    <a:pt x="578" y="4400"/>
                  </a:lnTo>
                  <a:lnTo>
                    <a:pt x="576" y="4406"/>
                  </a:lnTo>
                  <a:lnTo>
                    <a:pt x="575" y="4412"/>
                  </a:lnTo>
                  <a:lnTo>
                    <a:pt x="573" y="4418"/>
                  </a:lnTo>
                  <a:lnTo>
                    <a:pt x="573" y="4425"/>
                  </a:lnTo>
                  <a:lnTo>
                    <a:pt x="575" y="4431"/>
                  </a:lnTo>
                  <a:lnTo>
                    <a:pt x="576" y="4438"/>
                  </a:lnTo>
                  <a:lnTo>
                    <a:pt x="578" y="4444"/>
                  </a:lnTo>
                  <a:lnTo>
                    <a:pt x="581" y="4451"/>
                  </a:lnTo>
                  <a:lnTo>
                    <a:pt x="588" y="4464"/>
                  </a:lnTo>
                  <a:lnTo>
                    <a:pt x="596" y="4475"/>
                  </a:lnTo>
                  <a:lnTo>
                    <a:pt x="607" y="4486"/>
                  </a:lnTo>
                  <a:lnTo>
                    <a:pt x="621" y="4498"/>
                  </a:lnTo>
                  <a:lnTo>
                    <a:pt x="643" y="4487"/>
                  </a:lnTo>
                  <a:lnTo>
                    <a:pt x="620" y="4435"/>
                  </a:lnTo>
                  <a:close/>
                  <a:moveTo>
                    <a:pt x="867" y="4848"/>
                  </a:moveTo>
                  <a:lnTo>
                    <a:pt x="889" y="4924"/>
                  </a:lnTo>
                  <a:lnTo>
                    <a:pt x="874" y="4929"/>
                  </a:lnTo>
                  <a:lnTo>
                    <a:pt x="860" y="4931"/>
                  </a:lnTo>
                  <a:lnTo>
                    <a:pt x="846" y="4932"/>
                  </a:lnTo>
                  <a:lnTo>
                    <a:pt x="833" y="4931"/>
                  </a:lnTo>
                  <a:lnTo>
                    <a:pt x="820" y="4929"/>
                  </a:lnTo>
                  <a:lnTo>
                    <a:pt x="808" y="4925"/>
                  </a:lnTo>
                  <a:lnTo>
                    <a:pt x="796" y="4919"/>
                  </a:lnTo>
                  <a:lnTo>
                    <a:pt x="785" y="4912"/>
                  </a:lnTo>
                  <a:lnTo>
                    <a:pt x="775" y="4904"/>
                  </a:lnTo>
                  <a:lnTo>
                    <a:pt x="764" y="4893"/>
                  </a:lnTo>
                  <a:lnTo>
                    <a:pt x="754" y="4880"/>
                  </a:lnTo>
                  <a:lnTo>
                    <a:pt x="744" y="4865"/>
                  </a:lnTo>
                  <a:lnTo>
                    <a:pt x="733" y="4847"/>
                  </a:lnTo>
                  <a:lnTo>
                    <a:pt x="724" y="4828"/>
                  </a:lnTo>
                  <a:lnTo>
                    <a:pt x="718" y="4811"/>
                  </a:lnTo>
                  <a:lnTo>
                    <a:pt x="714" y="4795"/>
                  </a:lnTo>
                  <a:lnTo>
                    <a:pt x="714" y="4788"/>
                  </a:lnTo>
                  <a:lnTo>
                    <a:pt x="713" y="4779"/>
                  </a:lnTo>
                  <a:lnTo>
                    <a:pt x="714" y="4771"/>
                  </a:lnTo>
                  <a:lnTo>
                    <a:pt x="716" y="4763"/>
                  </a:lnTo>
                  <a:lnTo>
                    <a:pt x="719" y="4746"/>
                  </a:lnTo>
                  <a:lnTo>
                    <a:pt x="726" y="4730"/>
                  </a:lnTo>
                  <a:lnTo>
                    <a:pt x="730" y="4720"/>
                  </a:lnTo>
                  <a:lnTo>
                    <a:pt x="736" y="4712"/>
                  </a:lnTo>
                  <a:lnTo>
                    <a:pt x="742" y="4705"/>
                  </a:lnTo>
                  <a:lnTo>
                    <a:pt x="749" y="4697"/>
                  </a:lnTo>
                  <a:lnTo>
                    <a:pt x="756" y="4689"/>
                  </a:lnTo>
                  <a:lnTo>
                    <a:pt x="764" y="4682"/>
                  </a:lnTo>
                  <a:lnTo>
                    <a:pt x="774" y="4675"/>
                  </a:lnTo>
                  <a:lnTo>
                    <a:pt x="784" y="4668"/>
                  </a:lnTo>
                  <a:lnTo>
                    <a:pt x="797" y="4660"/>
                  </a:lnTo>
                  <a:lnTo>
                    <a:pt x="812" y="4654"/>
                  </a:lnTo>
                  <a:lnTo>
                    <a:pt x="825" y="4649"/>
                  </a:lnTo>
                  <a:lnTo>
                    <a:pt x="838" y="4646"/>
                  </a:lnTo>
                  <a:lnTo>
                    <a:pt x="852" y="4643"/>
                  </a:lnTo>
                  <a:lnTo>
                    <a:pt x="864" y="4643"/>
                  </a:lnTo>
                  <a:lnTo>
                    <a:pt x="877" y="4643"/>
                  </a:lnTo>
                  <a:lnTo>
                    <a:pt x="890" y="4646"/>
                  </a:lnTo>
                  <a:lnTo>
                    <a:pt x="902" y="4650"/>
                  </a:lnTo>
                  <a:lnTo>
                    <a:pt x="913" y="4655"/>
                  </a:lnTo>
                  <a:lnTo>
                    <a:pt x="925" y="4662"/>
                  </a:lnTo>
                  <a:lnTo>
                    <a:pt x="936" y="4669"/>
                  </a:lnTo>
                  <a:lnTo>
                    <a:pt x="947" y="4679"/>
                  </a:lnTo>
                  <a:lnTo>
                    <a:pt x="956" y="4691"/>
                  </a:lnTo>
                  <a:lnTo>
                    <a:pt x="966" y="4702"/>
                  </a:lnTo>
                  <a:lnTo>
                    <a:pt x="975" y="4716"/>
                  </a:lnTo>
                  <a:lnTo>
                    <a:pt x="982" y="4727"/>
                  </a:lnTo>
                  <a:lnTo>
                    <a:pt x="987" y="4738"/>
                  </a:lnTo>
                  <a:lnTo>
                    <a:pt x="992" y="4749"/>
                  </a:lnTo>
                  <a:lnTo>
                    <a:pt x="996" y="4759"/>
                  </a:lnTo>
                  <a:lnTo>
                    <a:pt x="999" y="4769"/>
                  </a:lnTo>
                  <a:lnTo>
                    <a:pt x="1001" y="4778"/>
                  </a:lnTo>
                  <a:lnTo>
                    <a:pt x="1002" y="4788"/>
                  </a:lnTo>
                  <a:lnTo>
                    <a:pt x="1002" y="4797"/>
                  </a:lnTo>
                  <a:lnTo>
                    <a:pt x="1001" y="4807"/>
                  </a:lnTo>
                  <a:lnTo>
                    <a:pt x="1000" y="4816"/>
                  </a:lnTo>
                  <a:lnTo>
                    <a:pt x="998" y="4824"/>
                  </a:lnTo>
                  <a:lnTo>
                    <a:pt x="994" y="4834"/>
                  </a:lnTo>
                  <a:lnTo>
                    <a:pt x="990" y="4842"/>
                  </a:lnTo>
                  <a:lnTo>
                    <a:pt x="986" y="4852"/>
                  </a:lnTo>
                  <a:lnTo>
                    <a:pt x="980" y="4860"/>
                  </a:lnTo>
                  <a:lnTo>
                    <a:pt x="973" y="4868"/>
                  </a:lnTo>
                  <a:lnTo>
                    <a:pt x="918" y="4813"/>
                  </a:lnTo>
                  <a:lnTo>
                    <a:pt x="925" y="4803"/>
                  </a:lnTo>
                  <a:lnTo>
                    <a:pt x="929" y="4796"/>
                  </a:lnTo>
                  <a:lnTo>
                    <a:pt x="931" y="4790"/>
                  </a:lnTo>
                  <a:lnTo>
                    <a:pt x="932" y="4784"/>
                  </a:lnTo>
                  <a:lnTo>
                    <a:pt x="932" y="4778"/>
                  </a:lnTo>
                  <a:lnTo>
                    <a:pt x="932" y="4774"/>
                  </a:lnTo>
                  <a:lnTo>
                    <a:pt x="931" y="4768"/>
                  </a:lnTo>
                  <a:lnTo>
                    <a:pt x="930" y="4762"/>
                  </a:lnTo>
                  <a:lnTo>
                    <a:pt x="928" y="4756"/>
                  </a:lnTo>
                  <a:lnTo>
                    <a:pt x="924" y="4750"/>
                  </a:lnTo>
                  <a:lnTo>
                    <a:pt x="921" y="4745"/>
                  </a:lnTo>
                  <a:lnTo>
                    <a:pt x="916" y="4739"/>
                  </a:lnTo>
                  <a:lnTo>
                    <a:pt x="911" y="4734"/>
                  </a:lnTo>
                  <a:lnTo>
                    <a:pt x="905" y="4731"/>
                  </a:lnTo>
                  <a:lnTo>
                    <a:pt x="900" y="4729"/>
                  </a:lnTo>
                  <a:lnTo>
                    <a:pt x="894" y="4726"/>
                  </a:lnTo>
                  <a:lnTo>
                    <a:pt x="887" y="4725"/>
                  </a:lnTo>
                  <a:lnTo>
                    <a:pt x="881" y="4724"/>
                  </a:lnTo>
                  <a:lnTo>
                    <a:pt x="870" y="4725"/>
                  </a:lnTo>
                  <a:lnTo>
                    <a:pt x="858" y="4727"/>
                  </a:lnTo>
                  <a:lnTo>
                    <a:pt x="845" y="4733"/>
                  </a:lnTo>
                  <a:lnTo>
                    <a:pt x="830" y="4742"/>
                  </a:lnTo>
                  <a:lnTo>
                    <a:pt x="814" y="4753"/>
                  </a:lnTo>
                  <a:lnTo>
                    <a:pt x="801" y="4764"/>
                  </a:lnTo>
                  <a:lnTo>
                    <a:pt x="795" y="4770"/>
                  </a:lnTo>
                  <a:lnTo>
                    <a:pt x="791" y="4776"/>
                  </a:lnTo>
                  <a:lnTo>
                    <a:pt x="788" y="4781"/>
                  </a:lnTo>
                  <a:lnTo>
                    <a:pt x="787" y="4785"/>
                  </a:lnTo>
                  <a:lnTo>
                    <a:pt x="785" y="4791"/>
                  </a:lnTo>
                  <a:lnTo>
                    <a:pt x="784" y="4796"/>
                  </a:lnTo>
                  <a:lnTo>
                    <a:pt x="784" y="4802"/>
                  </a:lnTo>
                  <a:lnTo>
                    <a:pt x="784" y="4807"/>
                  </a:lnTo>
                  <a:lnTo>
                    <a:pt x="788" y="4817"/>
                  </a:lnTo>
                  <a:lnTo>
                    <a:pt x="794" y="4828"/>
                  </a:lnTo>
                  <a:lnTo>
                    <a:pt x="801" y="4838"/>
                  </a:lnTo>
                  <a:lnTo>
                    <a:pt x="808" y="4845"/>
                  </a:lnTo>
                  <a:lnTo>
                    <a:pt x="816" y="4851"/>
                  </a:lnTo>
                  <a:lnTo>
                    <a:pt x="825" y="4853"/>
                  </a:lnTo>
                  <a:lnTo>
                    <a:pt x="834" y="4854"/>
                  </a:lnTo>
                  <a:lnTo>
                    <a:pt x="845" y="4854"/>
                  </a:lnTo>
                  <a:lnTo>
                    <a:pt x="855" y="4852"/>
                  </a:lnTo>
                  <a:lnTo>
                    <a:pt x="867" y="4848"/>
                  </a:lnTo>
                  <a:close/>
                  <a:moveTo>
                    <a:pt x="1053" y="4835"/>
                  </a:moveTo>
                  <a:lnTo>
                    <a:pt x="1106" y="4904"/>
                  </a:lnTo>
                  <a:lnTo>
                    <a:pt x="1033" y="4961"/>
                  </a:lnTo>
                  <a:lnTo>
                    <a:pt x="1091" y="5035"/>
                  </a:lnTo>
                  <a:lnTo>
                    <a:pt x="1165" y="4978"/>
                  </a:lnTo>
                  <a:lnTo>
                    <a:pt x="1218" y="5047"/>
                  </a:lnTo>
                  <a:lnTo>
                    <a:pt x="1008" y="5211"/>
                  </a:lnTo>
                  <a:lnTo>
                    <a:pt x="955" y="5142"/>
                  </a:lnTo>
                  <a:lnTo>
                    <a:pt x="1040" y="5076"/>
                  </a:lnTo>
                  <a:lnTo>
                    <a:pt x="981" y="5001"/>
                  </a:lnTo>
                  <a:lnTo>
                    <a:pt x="897" y="5067"/>
                  </a:lnTo>
                  <a:lnTo>
                    <a:pt x="844" y="4999"/>
                  </a:lnTo>
                  <a:lnTo>
                    <a:pt x="1053" y="4835"/>
                  </a:lnTo>
                  <a:close/>
                  <a:moveTo>
                    <a:pt x="1247" y="5067"/>
                  </a:moveTo>
                  <a:lnTo>
                    <a:pt x="1307" y="5131"/>
                  </a:lnTo>
                  <a:lnTo>
                    <a:pt x="1112" y="5313"/>
                  </a:lnTo>
                  <a:lnTo>
                    <a:pt x="1053" y="5249"/>
                  </a:lnTo>
                  <a:lnTo>
                    <a:pt x="1247" y="5067"/>
                  </a:lnTo>
                  <a:close/>
                  <a:moveTo>
                    <a:pt x="1546" y="5350"/>
                  </a:moveTo>
                  <a:lnTo>
                    <a:pt x="1615" y="5404"/>
                  </a:lnTo>
                  <a:lnTo>
                    <a:pt x="1516" y="5528"/>
                  </a:lnTo>
                  <a:lnTo>
                    <a:pt x="1509" y="5538"/>
                  </a:lnTo>
                  <a:lnTo>
                    <a:pt x="1501" y="5545"/>
                  </a:lnTo>
                  <a:lnTo>
                    <a:pt x="1493" y="5552"/>
                  </a:lnTo>
                  <a:lnTo>
                    <a:pt x="1483" y="5559"/>
                  </a:lnTo>
                  <a:lnTo>
                    <a:pt x="1474" y="5564"/>
                  </a:lnTo>
                  <a:lnTo>
                    <a:pt x="1463" y="5568"/>
                  </a:lnTo>
                  <a:lnTo>
                    <a:pt x="1452" y="5571"/>
                  </a:lnTo>
                  <a:lnTo>
                    <a:pt x="1442" y="5573"/>
                  </a:lnTo>
                  <a:lnTo>
                    <a:pt x="1430" y="5573"/>
                  </a:lnTo>
                  <a:lnTo>
                    <a:pt x="1420" y="5573"/>
                  </a:lnTo>
                  <a:lnTo>
                    <a:pt x="1410" y="5571"/>
                  </a:lnTo>
                  <a:lnTo>
                    <a:pt x="1400" y="5568"/>
                  </a:lnTo>
                  <a:lnTo>
                    <a:pt x="1387" y="5564"/>
                  </a:lnTo>
                  <a:lnTo>
                    <a:pt x="1374" y="5557"/>
                  </a:lnTo>
                  <a:lnTo>
                    <a:pt x="1361" y="5548"/>
                  </a:lnTo>
                  <a:lnTo>
                    <a:pt x="1347" y="5538"/>
                  </a:lnTo>
                  <a:lnTo>
                    <a:pt x="1330" y="5525"/>
                  </a:lnTo>
                  <a:lnTo>
                    <a:pt x="1314" y="5508"/>
                  </a:lnTo>
                  <a:lnTo>
                    <a:pt x="1305" y="5500"/>
                  </a:lnTo>
                  <a:lnTo>
                    <a:pt x="1298" y="5491"/>
                  </a:lnTo>
                  <a:lnTo>
                    <a:pt x="1292" y="5483"/>
                  </a:lnTo>
                  <a:lnTo>
                    <a:pt x="1289" y="5475"/>
                  </a:lnTo>
                  <a:lnTo>
                    <a:pt x="1285" y="5466"/>
                  </a:lnTo>
                  <a:lnTo>
                    <a:pt x="1282" y="5458"/>
                  </a:lnTo>
                  <a:lnTo>
                    <a:pt x="1281" y="5449"/>
                  </a:lnTo>
                  <a:lnTo>
                    <a:pt x="1279" y="5438"/>
                  </a:lnTo>
                  <a:lnTo>
                    <a:pt x="1279" y="5429"/>
                  </a:lnTo>
                  <a:lnTo>
                    <a:pt x="1279" y="5420"/>
                  </a:lnTo>
                  <a:lnTo>
                    <a:pt x="1281" y="5411"/>
                  </a:lnTo>
                  <a:lnTo>
                    <a:pt x="1283" y="5403"/>
                  </a:lnTo>
                  <a:lnTo>
                    <a:pt x="1288" y="5391"/>
                  </a:lnTo>
                  <a:lnTo>
                    <a:pt x="1294" y="5380"/>
                  </a:lnTo>
                  <a:lnTo>
                    <a:pt x="1298" y="5371"/>
                  </a:lnTo>
                  <a:lnTo>
                    <a:pt x="1304" y="5362"/>
                  </a:lnTo>
                  <a:lnTo>
                    <a:pt x="1403" y="5238"/>
                  </a:lnTo>
                  <a:lnTo>
                    <a:pt x="1470" y="5291"/>
                  </a:lnTo>
                  <a:lnTo>
                    <a:pt x="1371" y="5419"/>
                  </a:lnTo>
                  <a:lnTo>
                    <a:pt x="1365" y="5427"/>
                  </a:lnTo>
                  <a:lnTo>
                    <a:pt x="1361" y="5436"/>
                  </a:lnTo>
                  <a:lnTo>
                    <a:pt x="1360" y="5445"/>
                  </a:lnTo>
                  <a:lnTo>
                    <a:pt x="1360" y="5453"/>
                  </a:lnTo>
                  <a:lnTo>
                    <a:pt x="1362" y="5462"/>
                  </a:lnTo>
                  <a:lnTo>
                    <a:pt x="1366" y="5470"/>
                  </a:lnTo>
                  <a:lnTo>
                    <a:pt x="1372" y="5478"/>
                  </a:lnTo>
                  <a:lnTo>
                    <a:pt x="1380" y="5485"/>
                  </a:lnTo>
                  <a:lnTo>
                    <a:pt x="1388" y="5491"/>
                  </a:lnTo>
                  <a:lnTo>
                    <a:pt x="1398" y="5495"/>
                  </a:lnTo>
                  <a:lnTo>
                    <a:pt x="1406" y="5497"/>
                  </a:lnTo>
                  <a:lnTo>
                    <a:pt x="1416" y="5497"/>
                  </a:lnTo>
                  <a:lnTo>
                    <a:pt x="1424" y="5495"/>
                  </a:lnTo>
                  <a:lnTo>
                    <a:pt x="1431" y="5491"/>
                  </a:lnTo>
                  <a:lnTo>
                    <a:pt x="1439" y="5485"/>
                  </a:lnTo>
                  <a:lnTo>
                    <a:pt x="1446" y="5478"/>
                  </a:lnTo>
                  <a:lnTo>
                    <a:pt x="1546" y="5350"/>
                  </a:lnTo>
                  <a:close/>
                  <a:moveTo>
                    <a:pt x="1638" y="5423"/>
                  </a:moveTo>
                  <a:lnTo>
                    <a:pt x="1706" y="5468"/>
                  </a:lnTo>
                  <a:lnTo>
                    <a:pt x="1714" y="5648"/>
                  </a:lnTo>
                  <a:lnTo>
                    <a:pt x="1795" y="5525"/>
                  </a:lnTo>
                  <a:lnTo>
                    <a:pt x="1863" y="5570"/>
                  </a:lnTo>
                  <a:lnTo>
                    <a:pt x="1719" y="5792"/>
                  </a:lnTo>
                  <a:lnTo>
                    <a:pt x="1650" y="5748"/>
                  </a:lnTo>
                  <a:lnTo>
                    <a:pt x="1641" y="5568"/>
                  </a:lnTo>
                  <a:lnTo>
                    <a:pt x="1561" y="5690"/>
                  </a:lnTo>
                  <a:lnTo>
                    <a:pt x="1494" y="5647"/>
                  </a:lnTo>
                  <a:lnTo>
                    <a:pt x="1638" y="5423"/>
                  </a:lnTo>
                  <a:close/>
                  <a:moveTo>
                    <a:pt x="1910" y="5590"/>
                  </a:moveTo>
                  <a:lnTo>
                    <a:pt x="1984" y="5635"/>
                  </a:lnTo>
                  <a:lnTo>
                    <a:pt x="1847" y="5862"/>
                  </a:lnTo>
                  <a:lnTo>
                    <a:pt x="1772" y="5818"/>
                  </a:lnTo>
                  <a:lnTo>
                    <a:pt x="1910" y="5590"/>
                  </a:lnTo>
                  <a:close/>
                  <a:moveTo>
                    <a:pt x="1989" y="5635"/>
                  </a:moveTo>
                  <a:lnTo>
                    <a:pt x="2071" y="5673"/>
                  </a:lnTo>
                  <a:lnTo>
                    <a:pt x="2047" y="5874"/>
                  </a:lnTo>
                  <a:lnTo>
                    <a:pt x="2184" y="5726"/>
                  </a:lnTo>
                  <a:lnTo>
                    <a:pt x="2264" y="5764"/>
                  </a:lnTo>
                  <a:lnTo>
                    <a:pt x="2058" y="5960"/>
                  </a:lnTo>
                  <a:lnTo>
                    <a:pt x="1972" y="5921"/>
                  </a:lnTo>
                  <a:lnTo>
                    <a:pt x="1989" y="5635"/>
                  </a:lnTo>
                  <a:close/>
                  <a:moveTo>
                    <a:pt x="2263" y="5760"/>
                  </a:moveTo>
                  <a:lnTo>
                    <a:pt x="2483" y="5835"/>
                  </a:lnTo>
                  <a:lnTo>
                    <a:pt x="2464" y="5889"/>
                  </a:lnTo>
                  <a:lnTo>
                    <a:pt x="2327" y="5842"/>
                  </a:lnTo>
                  <a:lnTo>
                    <a:pt x="2314" y="5882"/>
                  </a:lnTo>
                  <a:lnTo>
                    <a:pt x="2440" y="5926"/>
                  </a:lnTo>
                  <a:lnTo>
                    <a:pt x="2422" y="5977"/>
                  </a:lnTo>
                  <a:lnTo>
                    <a:pt x="2296" y="5933"/>
                  </a:lnTo>
                  <a:lnTo>
                    <a:pt x="2278" y="5983"/>
                  </a:lnTo>
                  <a:lnTo>
                    <a:pt x="2420" y="6032"/>
                  </a:lnTo>
                  <a:lnTo>
                    <a:pt x="2400" y="6088"/>
                  </a:lnTo>
                  <a:lnTo>
                    <a:pt x="2176" y="6011"/>
                  </a:lnTo>
                  <a:lnTo>
                    <a:pt x="2263" y="5760"/>
                  </a:lnTo>
                  <a:close/>
                  <a:moveTo>
                    <a:pt x="2443" y="6098"/>
                  </a:moveTo>
                  <a:lnTo>
                    <a:pt x="2507" y="5841"/>
                  </a:lnTo>
                  <a:lnTo>
                    <a:pt x="2648" y="5875"/>
                  </a:lnTo>
                  <a:lnTo>
                    <a:pt x="2665" y="5880"/>
                  </a:lnTo>
                  <a:lnTo>
                    <a:pt x="2681" y="5886"/>
                  </a:lnTo>
                  <a:lnTo>
                    <a:pt x="2695" y="5891"/>
                  </a:lnTo>
                  <a:lnTo>
                    <a:pt x="2706" y="5896"/>
                  </a:lnTo>
                  <a:lnTo>
                    <a:pt x="2714" y="5902"/>
                  </a:lnTo>
                  <a:lnTo>
                    <a:pt x="2722" y="5909"/>
                  </a:lnTo>
                  <a:lnTo>
                    <a:pt x="2728" y="5919"/>
                  </a:lnTo>
                  <a:lnTo>
                    <a:pt x="2733" y="5928"/>
                  </a:lnTo>
                  <a:lnTo>
                    <a:pt x="2736" y="5939"/>
                  </a:lnTo>
                  <a:lnTo>
                    <a:pt x="2738" y="5950"/>
                  </a:lnTo>
                  <a:lnTo>
                    <a:pt x="2738" y="5962"/>
                  </a:lnTo>
                  <a:lnTo>
                    <a:pt x="2735" y="5973"/>
                  </a:lnTo>
                  <a:lnTo>
                    <a:pt x="2732" y="5983"/>
                  </a:lnTo>
                  <a:lnTo>
                    <a:pt x="2727" y="5992"/>
                  </a:lnTo>
                  <a:lnTo>
                    <a:pt x="2722" y="6001"/>
                  </a:lnTo>
                  <a:lnTo>
                    <a:pt x="2716" y="6008"/>
                  </a:lnTo>
                  <a:lnTo>
                    <a:pt x="2709" y="6014"/>
                  </a:lnTo>
                  <a:lnTo>
                    <a:pt x="2701" y="6018"/>
                  </a:lnTo>
                  <a:lnTo>
                    <a:pt x="2693" y="6023"/>
                  </a:lnTo>
                  <a:lnTo>
                    <a:pt x="2683" y="6027"/>
                  </a:lnTo>
                  <a:lnTo>
                    <a:pt x="2676" y="6028"/>
                  </a:lnTo>
                  <a:lnTo>
                    <a:pt x="2669" y="6029"/>
                  </a:lnTo>
                  <a:lnTo>
                    <a:pt x="2661" y="6029"/>
                  </a:lnTo>
                  <a:lnTo>
                    <a:pt x="2651" y="6029"/>
                  </a:lnTo>
                  <a:lnTo>
                    <a:pt x="2663" y="6037"/>
                  </a:lnTo>
                  <a:lnTo>
                    <a:pt x="2670" y="6045"/>
                  </a:lnTo>
                  <a:lnTo>
                    <a:pt x="2675" y="6050"/>
                  </a:lnTo>
                  <a:lnTo>
                    <a:pt x="2681" y="6061"/>
                  </a:lnTo>
                  <a:lnTo>
                    <a:pt x="2685" y="6072"/>
                  </a:lnTo>
                  <a:lnTo>
                    <a:pt x="2689" y="6080"/>
                  </a:lnTo>
                  <a:lnTo>
                    <a:pt x="2710" y="6165"/>
                  </a:lnTo>
                  <a:lnTo>
                    <a:pt x="2616" y="6142"/>
                  </a:lnTo>
                  <a:lnTo>
                    <a:pt x="2591" y="6052"/>
                  </a:lnTo>
                  <a:lnTo>
                    <a:pt x="2587" y="6043"/>
                  </a:lnTo>
                  <a:lnTo>
                    <a:pt x="2585" y="6036"/>
                  </a:lnTo>
                  <a:lnTo>
                    <a:pt x="2582" y="6032"/>
                  </a:lnTo>
                  <a:lnTo>
                    <a:pt x="2580" y="6028"/>
                  </a:lnTo>
                  <a:lnTo>
                    <a:pt x="2575" y="6024"/>
                  </a:lnTo>
                  <a:lnTo>
                    <a:pt x="2572" y="6021"/>
                  </a:lnTo>
                  <a:lnTo>
                    <a:pt x="2566" y="6018"/>
                  </a:lnTo>
                  <a:lnTo>
                    <a:pt x="2561" y="6016"/>
                  </a:lnTo>
                  <a:lnTo>
                    <a:pt x="2553" y="6015"/>
                  </a:lnTo>
                  <a:lnTo>
                    <a:pt x="2527" y="6119"/>
                  </a:lnTo>
                  <a:lnTo>
                    <a:pt x="2443" y="6098"/>
                  </a:lnTo>
                  <a:close/>
                  <a:moveTo>
                    <a:pt x="2566" y="5966"/>
                  </a:moveTo>
                  <a:lnTo>
                    <a:pt x="2601" y="5975"/>
                  </a:lnTo>
                  <a:lnTo>
                    <a:pt x="2610" y="5976"/>
                  </a:lnTo>
                  <a:lnTo>
                    <a:pt x="2624" y="5977"/>
                  </a:lnTo>
                  <a:lnTo>
                    <a:pt x="2629" y="5977"/>
                  </a:lnTo>
                  <a:lnTo>
                    <a:pt x="2632" y="5976"/>
                  </a:lnTo>
                  <a:lnTo>
                    <a:pt x="2636" y="5975"/>
                  </a:lnTo>
                  <a:lnTo>
                    <a:pt x="2639" y="5972"/>
                  </a:lnTo>
                  <a:lnTo>
                    <a:pt x="2643" y="5969"/>
                  </a:lnTo>
                  <a:lnTo>
                    <a:pt x="2645" y="5966"/>
                  </a:lnTo>
                  <a:lnTo>
                    <a:pt x="2648" y="5963"/>
                  </a:lnTo>
                  <a:lnTo>
                    <a:pt x="2649" y="5958"/>
                  </a:lnTo>
                  <a:lnTo>
                    <a:pt x="2650" y="5952"/>
                  </a:lnTo>
                  <a:lnTo>
                    <a:pt x="2650" y="5947"/>
                  </a:lnTo>
                  <a:lnTo>
                    <a:pt x="2648" y="5941"/>
                  </a:lnTo>
                  <a:lnTo>
                    <a:pt x="2645" y="5937"/>
                  </a:lnTo>
                  <a:lnTo>
                    <a:pt x="2640" y="5933"/>
                  </a:lnTo>
                  <a:lnTo>
                    <a:pt x="2635" y="5930"/>
                  </a:lnTo>
                  <a:lnTo>
                    <a:pt x="2626" y="5926"/>
                  </a:lnTo>
                  <a:lnTo>
                    <a:pt x="2616" y="5923"/>
                  </a:lnTo>
                  <a:lnTo>
                    <a:pt x="2579" y="5913"/>
                  </a:lnTo>
                  <a:lnTo>
                    <a:pt x="2566" y="5966"/>
                  </a:lnTo>
                  <a:close/>
                  <a:moveTo>
                    <a:pt x="2733" y="6073"/>
                  </a:moveTo>
                  <a:lnTo>
                    <a:pt x="2816" y="6079"/>
                  </a:lnTo>
                  <a:lnTo>
                    <a:pt x="2816" y="6088"/>
                  </a:lnTo>
                  <a:lnTo>
                    <a:pt x="2817" y="6097"/>
                  </a:lnTo>
                  <a:lnTo>
                    <a:pt x="2819" y="6104"/>
                  </a:lnTo>
                  <a:lnTo>
                    <a:pt x="2823" y="6110"/>
                  </a:lnTo>
                  <a:lnTo>
                    <a:pt x="2825" y="6114"/>
                  </a:lnTo>
                  <a:lnTo>
                    <a:pt x="2829" y="6118"/>
                  </a:lnTo>
                  <a:lnTo>
                    <a:pt x="2832" y="6122"/>
                  </a:lnTo>
                  <a:lnTo>
                    <a:pt x="2837" y="6124"/>
                  </a:lnTo>
                  <a:lnTo>
                    <a:pt x="2847" y="6129"/>
                  </a:lnTo>
                  <a:lnTo>
                    <a:pt x="2858" y="6131"/>
                  </a:lnTo>
                  <a:lnTo>
                    <a:pt x="2867" y="6132"/>
                  </a:lnTo>
                  <a:lnTo>
                    <a:pt x="2875" y="6131"/>
                  </a:lnTo>
                  <a:lnTo>
                    <a:pt x="2882" y="6130"/>
                  </a:lnTo>
                  <a:lnTo>
                    <a:pt x="2888" y="6126"/>
                  </a:lnTo>
                  <a:lnTo>
                    <a:pt x="2893" y="6123"/>
                  </a:lnTo>
                  <a:lnTo>
                    <a:pt x="2896" y="6119"/>
                  </a:lnTo>
                  <a:lnTo>
                    <a:pt x="2899" y="6114"/>
                  </a:lnTo>
                  <a:lnTo>
                    <a:pt x="2900" y="6110"/>
                  </a:lnTo>
                  <a:lnTo>
                    <a:pt x="2900" y="6104"/>
                  </a:lnTo>
                  <a:lnTo>
                    <a:pt x="2899" y="6099"/>
                  </a:lnTo>
                  <a:lnTo>
                    <a:pt x="2897" y="6094"/>
                  </a:lnTo>
                  <a:lnTo>
                    <a:pt x="2894" y="6090"/>
                  </a:lnTo>
                  <a:lnTo>
                    <a:pt x="2888" y="6085"/>
                  </a:lnTo>
                  <a:lnTo>
                    <a:pt x="2879" y="6080"/>
                  </a:lnTo>
                  <a:lnTo>
                    <a:pt x="2867" y="6074"/>
                  </a:lnTo>
                  <a:lnTo>
                    <a:pt x="2851" y="6068"/>
                  </a:lnTo>
                  <a:lnTo>
                    <a:pt x="2826" y="6058"/>
                  </a:lnTo>
                  <a:lnTo>
                    <a:pt x="2805" y="6047"/>
                  </a:lnTo>
                  <a:lnTo>
                    <a:pt x="2796" y="6042"/>
                  </a:lnTo>
                  <a:lnTo>
                    <a:pt x="2788" y="6036"/>
                  </a:lnTo>
                  <a:lnTo>
                    <a:pt x="2781" y="6030"/>
                  </a:lnTo>
                  <a:lnTo>
                    <a:pt x="2775" y="6024"/>
                  </a:lnTo>
                  <a:lnTo>
                    <a:pt x="2771" y="6018"/>
                  </a:lnTo>
                  <a:lnTo>
                    <a:pt x="2766" y="6013"/>
                  </a:lnTo>
                  <a:lnTo>
                    <a:pt x="2762" y="6007"/>
                  </a:lnTo>
                  <a:lnTo>
                    <a:pt x="2760" y="6000"/>
                  </a:lnTo>
                  <a:lnTo>
                    <a:pt x="2759" y="5992"/>
                  </a:lnTo>
                  <a:lnTo>
                    <a:pt x="2758" y="5985"/>
                  </a:lnTo>
                  <a:lnTo>
                    <a:pt x="2758" y="5978"/>
                  </a:lnTo>
                  <a:lnTo>
                    <a:pt x="2759" y="5971"/>
                  </a:lnTo>
                  <a:lnTo>
                    <a:pt x="2760" y="5960"/>
                  </a:lnTo>
                  <a:lnTo>
                    <a:pt x="2765" y="5951"/>
                  </a:lnTo>
                  <a:lnTo>
                    <a:pt x="2770" y="5943"/>
                  </a:lnTo>
                  <a:lnTo>
                    <a:pt x="2777" y="5934"/>
                  </a:lnTo>
                  <a:lnTo>
                    <a:pt x="2785" y="5926"/>
                  </a:lnTo>
                  <a:lnTo>
                    <a:pt x="2794" y="5920"/>
                  </a:lnTo>
                  <a:lnTo>
                    <a:pt x="2805" y="5914"/>
                  </a:lnTo>
                  <a:lnTo>
                    <a:pt x="2818" y="5911"/>
                  </a:lnTo>
                  <a:lnTo>
                    <a:pt x="2832" y="5908"/>
                  </a:lnTo>
                  <a:lnTo>
                    <a:pt x="2848" y="5907"/>
                  </a:lnTo>
                  <a:lnTo>
                    <a:pt x="2867" y="5908"/>
                  </a:lnTo>
                  <a:lnTo>
                    <a:pt x="2887" y="5909"/>
                  </a:lnTo>
                  <a:lnTo>
                    <a:pt x="2900" y="5912"/>
                  </a:lnTo>
                  <a:lnTo>
                    <a:pt x="2912" y="5914"/>
                  </a:lnTo>
                  <a:lnTo>
                    <a:pt x="2924" y="5918"/>
                  </a:lnTo>
                  <a:lnTo>
                    <a:pt x="2933" y="5921"/>
                  </a:lnTo>
                  <a:lnTo>
                    <a:pt x="2942" y="5925"/>
                  </a:lnTo>
                  <a:lnTo>
                    <a:pt x="2952" y="5930"/>
                  </a:lnTo>
                  <a:lnTo>
                    <a:pt x="2959" y="5934"/>
                  </a:lnTo>
                  <a:lnTo>
                    <a:pt x="2966" y="5940"/>
                  </a:lnTo>
                  <a:lnTo>
                    <a:pt x="2972" y="5946"/>
                  </a:lnTo>
                  <a:lnTo>
                    <a:pt x="2977" y="5953"/>
                  </a:lnTo>
                  <a:lnTo>
                    <a:pt x="2982" y="5960"/>
                  </a:lnTo>
                  <a:lnTo>
                    <a:pt x="2985" y="5968"/>
                  </a:lnTo>
                  <a:lnTo>
                    <a:pt x="2987" y="5976"/>
                  </a:lnTo>
                  <a:lnTo>
                    <a:pt x="2990" y="5985"/>
                  </a:lnTo>
                  <a:lnTo>
                    <a:pt x="2990" y="5995"/>
                  </a:lnTo>
                  <a:lnTo>
                    <a:pt x="2991" y="6004"/>
                  </a:lnTo>
                  <a:lnTo>
                    <a:pt x="2909" y="5998"/>
                  </a:lnTo>
                  <a:lnTo>
                    <a:pt x="2908" y="5989"/>
                  </a:lnTo>
                  <a:lnTo>
                    <a:pt x="2906" y="5982"/>
                  </a:lnTo>
                  <a:lnTo>
                    <a:pt x="2903" y="5976"/>
                  </a:lnTo>
                  <a:lnTo>
                    <a:pt x="2899" y="5970"/>
                  </a:lnTo>
                  <a:lnTo>
                    <a:pt x="2894" y="5965"/>
                  </a:lnTo>
                  <a:lnTo>
                    <a:pt x="2888" y="5963"/>
                  </a:lnTo>
                  <a:lnTo>
                    <a:pt x="2881" y="5959"/>
                  </a:lnTo>
                  <a:lnTo>
                    <a:pt x="2871" y="5958"/>
                  </a:lnTo>
                  <a:lnTo>
                    <a:pt x="2864" y="5957"/>
                  </a:lnTo>
                  <a:lnTo>
                    <a:pt x="2858" y="5958"/>
                  </a:lnTo>
                  <a:lnTo>
                    <a:pt x="2854" y="5959"/>
                  </a:lnTo>
                  <a:lnTo>
                    <a:pt x="2849" y="5960"/>
                  </a:lnTo>
                  <a:lnTo>
                    <a:pt x="2844" y="5964"/>
                  </a:lnTo>
                  <a:lnTo>
                    <a:pt x="2842" y="5966"/>
                  </a:lnTo>
                  <a:lnTo>
                    <a:pt x="2839" y="5970"/>
                  </a:lnTo>
                  <a:lnTo>
                    <a:pt x="2839" y="5975"/>
                  </a:lnTo>
                  <a:lnTo>
                    <a:pt x="2838" y="5977"/>
                  </a:lnTo>
                  <a:lnTo>
                    <a:pt x="2839" y="5981"/>
                  </a:lnTo>
                  <a:lnTo>
                    <a:pt x="2841" y="5984"/>
                  </a:lnTo>
                  <a:lnTo>
                    <a:pt x="2843" y="5986"/>
                  </a:lnTo>
                  <a:lnTo>
                    <a:pt x="2848" y="5990"/>
                  </a:lnTo>
                  <a:lnTo>
                    <a:pt x="2852" y="5992"/>
                  </a:lnTo>
                  <a:lnTo>
                    <a:pt x="2861" y="5996"/>
                  </a:lnTo>
                  <a:lnTo>
                    <a:pt x="2871" y="6001"/>
                  </a:lnTo>
                  <a:lnTo>
                    <a:pt x="2896" y="6010"/>
                  </a:lnTo>
                  <a:lnTo>
                    <a:pt x="2918" y="6018"/>
                  </a:lnTo>
                  <a:lnTo>
                    <a:pt x="2935" y="6027"/>
                  </a:lnTo>
                  <a:lnTo>
                    <a:pt x="2948" y="6035"/>
                  </a:lnTo>
                  <a:lnTo>
                    <a:pt x="2959" y="6042"/>
                  </a:lnTo>
                  <a:lnTo>
                    <a:pt x="2967" y="6050"/>
                  </a:lnTo>
                  <a:lnTo>
                    <a:pt x="2974" y="6060"/>
                  </a:lnTo>
                  <a:lnTo>
                    <a:pt x="2979" y="6069"/>
                  </a:lnTo>
                  <a:lnTo>
                    <a:pt x="2983" y="6079"/>
                  </a:lnTo>
                  <a:lnTo>
                    <a:pt x="2985" y="6088"/>
                  </a:lnTo>
                  <a:lnTo>
                    <a:pt x="2986" y="6099"/>
                  </a:lnTo>
                  <a:lnTo>
                    <a:pt x="2985" y="6110"/>
                  </a:lnTo>
                  <a:lnTo>
                    <a:pt x="2983" y="6122"/>
                  </a:lnTo>
                  <a:lnTo>
                    <a:pt x="2978" y="6133"/>
                  </a:lnTo>
                  <a:lnTo>
                    <a:pt x="2972" y="6144"/>
                  </a:lnTo>
                  <a:lnTo>
                    <a:pt x="2964" y="6155"/>
                  </a:lnTo>
                  <a:lnTo>
                    <a:pt x="2954" y="6163"/>
                  </a:lnTo>
                  <a:lnTo>
                    <a:pt x="2944" y="6170"/>
                  </a:lnTo>
                  <a:lnTo>
                    <a:pt x="2932" y="6176"/>
                  </a:lnTo>
                  <a:lnTo>
                    <a:pt x="2918" y="6181"/>
                  </a:lnTo>
                  <a:lnTo>
                    <a:pt x="2903" y="6184"/>
                  </a:lnTo>
                  <a:lnTo>
                    <a:pt x="2887" y="6185"/>
                  </a:lnTo>
                  <a:lnTo>
                    <a:pt x="2869" y="6184"/>
                  </a:lnTo>
                  <a:lnTo>
                    <a:pt x="2850" y="6182"/>
                  </a:lnTo>
                  <a:lnTo>
                    <a:pt x="2832" y="6180"/>
                  </a:lnTo>
                  <a:lnTo>
                    <a:pt x="2817" y="6176"/>
                  </a:lnTo>
                  <a:lnTo>
                    <a:pt x="2803" y="6172"/>
                  </a:lnTo>
                  <a:lnTo>
                    <a:pt x="2791" y="6168"/>
                  </a:lnTo>
                  <a:lnTo>
                    <a:pt x="2779" y="6163"/>
                  </a:lnTo>
                  <a:lnTo>
                    <a:pt x="2770" y="6157"/>
                  </a:lnTo>
                  <a:lnTo>
                    <a:pt x="2761" y="6150"/>
                  </a:lnTo>
                  <a:lnTo>
                    <a:pt x="2755" y="6143"/>
                  </a:lnTo>
                  <a:lnTo>
                    <a:pt x="2749" y="6136"/>
                  </a:lnTo>
                  <a:lnTo>
                    <a:pt x="2745" y="6127"/>
                  </a:lnTo>
                  <a:lnTo>
                    <a:pt x="2741" y="6119"/>
                  </a:lnTo>
                  <a:lnTo>
                    <a:pt x="2738" y="6111"/>
                  </a:lnTo>
                  <a:lnTo>
                    <a:pt x="2735" y="6101"/>
                  </a:lnTo>
                  <a:lnTo>
                    <a:pt x="2734" y="6092"/>
                  </a:lnTo>
                  <a:lnTo>
                    <a:pt x="2733" y="6082"/>
                  </a:lnTo>
                  <a:lnTo>
                    <a:pt x="2733" y="6073"/>
                  </a:lnTo>
                  <a:close/>
                  <a:moveTo>
                    <a:pt x="3038" y="5930"/>
                  </a:moveTo>
                  <a:lnTo>
                    <a:pt x="3125" y="5937"/>
                  </a:lnTo>
                  <a:lnTo>
                    <a:pt x="3102" y="6202"/>
                  </a:lnTo>
                  <a:lnTo>
                    <a:pt x="3016" y="6194"/>
                  </a:lnTo>
                  <a:lnTo>
                    <a:pt x="3038" y="5930"/>
                  </a:lnTo>
                  <a:close/>
                  <a:moveTo>
                    <a:pt x="3133" y="5944"/>
                  </a:moveTo>
                  <a:lnTo>
                    <a:pt x="3396" y="5934"/>
                  </a:lnTo>
                  <a:lnTo>
                    <a:pt x="3399" y="6001"/>
                  </a:lnTo>
                  <a:lnTo>
                    <a:pt x="3310" y="6003"/>
                  </a:lnTo>
                  <a:lnTo>
                    <a:pt x="3317" y="6203"/>
                  </a:lnTo>
                  <a:lnTo>
                    <a:pt x="3230" y="6207"/>
                  </a:lnTo>
                  <a:lnTo>
                    <a:pt x="3223" y="6007"/>
                  </a:lnTo>
                  <a:lnTo>
                    <a:pt x="3136" y="6009"/>
                  </a:lnTo>
                  <a:lnTo>
                    <a:pt x="3133" y="5944"/>
                  </a:lnTo>
                  <a:close/>
                  <a:moveTo>
                    <a:pt x="3381" y="5943"/>
                  </a:moveTo>
                  <a:lnTo>
                    <a:pt x="3476" y="5930"/>
                  </a:lnTo>
                  <a:lnTo>
                    <a:pt x="3544" y="6010"/>
                  </a:lnTo>
                  <a:lnTo>
                    <a:pt x="3588" y="5914"/>
                  </a:lnTo>
                  <a:lnTo>
                    <a:pt x="3683" y="5900"/>
                  </a:lnTo>
                  <a:lnTo>
                    <a:pt x="3596" y="6068"/>
                  </a:lnTo>
                  <a:lnTo>
                    <a:pt x="3612" y="6180"/>
                  </a:lnTo>
                  <a:lnTo>
                    <a:pt x="3525" y="6191"/>
                  </a:lnTo>
                  <a:lnTo>
                    <a:pt x="3510" y="6081"/>
                  </a:lnTo>
                  <a:lnTo>
                    <a:pt x="3381" y="5943"/>
                  </a:lnTo>
                  <a:close/>
                  <a:moveTo>
                    <a:pt x="3821" y="6018"/>
                  </a:moveTo>
                  <a:lnTo>
                    <a:pt x="3817" y="6003"/>
                  </a:lnTo>
                  <a:lnTo>
                    <a:pt x="3814" y="5988"/>
                  </a:lnTo>
                  <a:lnTo>
                    <a:pt x="3814" y="5973"/>
                  </a:lnTo>
                  <a:lnTo>
                    <a:pt x="3814" y="5959"/>
                  </a:lnTo>
                  <a:lnTo>
                    <a:pt x="3815" y="5946"/>
                  </a:lnTo>
                  <a:lnTo>
                    <a:pt x="3819" y="5933"/>
                  </a:lnTo>
                  <a:lnTo>
                    <a:pt x="3824" y="5921"/>
                  </a:lnTo>
                  <a:lnTo>
                    <a:pt x="3830" y="5909"/>
                  </a:lnTo>
                  <a:lnTo>
                    <a:pt x="3837" y="5899"/>
                  </a:lnTo>
                  <a:lnTo>
                    <a:pt x="3845" y="5889"/>
                  </a:lnTo>
                  <a:lnTo>
                    <a:pt x="3856" y="5880"/>
                  </a:lnTo>
                  <a:lnTo>
                    <a:pt x="3866" y="5872"/>
                  </a:lnTo>
                  <a:lnTo>
                    <a:pt x="3878" y="5863"/>
                  </a:lnTo>
                  <a:lnTo>
                    <a:pt x="3891" y="5856"/>
                  </a:lnTo>
                  <a:lnTo>
                    <a:pt x="3907" y="5850"/>
                  </a:lnTo>
                  <a:lnTo>
                    <a:pt x="3922" y="5846"/>
                  </a:lnTo>
                  <a:lnTo>
                    <a:pt x="3939" y="5842"/>
                  </a:lnTo>
                  <a:lnTo>
                    <a:pt x="3954" y="5838"/>
                  </a:lnTo>
                  <a:lnTo>
                    <a:pt x="3969" y="5837"/>
                  </a:lnTo>
                  <a:lnTo>
                    <a:pt x="3985" y="5837"/>
                  </a:lnTo>
                  <a:lnTo>
                    <a:pt x="3998" y="5838"/>
                  </a:lnTo>
                  <a:lnTo>
                    <a:pt x="4011" y="5841"/>
                  </a:lnTo>
                  <a:lnTo>
                    <a:pt x="4024" y="5846"/>
                  </a:lnTo>
                  <a:lnTo>
                    <a:pt x="4036" y="5850"/>
                  </a:lnTo>
                  <a:lnTo>
                    <a:pt x="4046" y="5856"/>
                  </a:lnTo>
                  <a:lnTo>
                    <a:pt x="4057" y="5864"/>
                  </a:lnTo>
                  <a:lnTo>
                    <a:pt x="4067" y="5874"/>
                  </a:lnTo>
                  <a:lnTo>
                    <a:pt x="4075" y="5883"/>
                  </a:lnTo>
                  <a:lnTo>
                    <a:pt x="4082" y="5895"/>
                  </a:lnTo>
                  <a:lnTo>
                    <a:pt x="4089" y="5907"/>
                  </a:lnTo>
                  <a:lnTo>
                    <a:pt x="4095" y="5921"/>
                  </a:lnTo>
                  <a:lnTo>
                    <a:pt x="4100" y="5936"/>
                  </a:lnTo>
                  <a:lnTo>
                    <a:pt x="4104" y="5958"/>
                  </a:lnTo>
                  <a:lnTo>
                    <a:pt x="4108" y="5978"/>
                  </a:lnTo>
                  <a:lnTo>
                    <a:pt x="4108" y="5988"/>
                  </a:lnTo>
                  <a:lnTo>
                    <a:pt x="4108" y="5996"/>
                  </a:lnTo>
                  <a:lnTo>
                    <a:pt x="4107" y="6005"/>
                  </a:lnTo>
                  <a:lnTo>
                    <a:pt x="4104" y="6014"/>
                  </a:lnTo>
                  <a:lnTo>
                    <a:pt x="4102" y="6022"/>
                  </a:lnTo>
                  <a:lnTo>
                    <a:pt x="4100" y="6030"/>
                  </a:lnTo>
                  <a:lnTo>
                    <a:pt x="4096" y="6037"/>
                  </a:lnTo>
                  <a:lnTo>
                    <a:pt x="4093" y="6045"/>
                  </a:lnTo>
                  <a:lnTo>
                    <a:pt x="4088" y="6052"/>
                  </a:lnTo>
                  <a:lnTo>
                    <a:pt x="4083" y="6059"/>
                  </a:lnTo>
                  <a:lnTo>
                    <a:pt x="4077" y="6066"/>
                  </a:lnTo>
                  <a:lnTo>
                    <a:pt x="4071" y="6072"/>
                  </a:lnTo>
                  <a:lnTo>
                    <a:pt x="4065" y="6078"/>
                  </a:lnTo>
                  <a:lnTo>
                    <a:pt x="4058" y="6084"/>
                  </a:lnTo>
                  <a:lnTo>
                    <a:pt x="4050" y="6088"/>
                  </a:lnTo>
                  <a:lnTo>
                    <a:pt x="4042" y="6093"/>
                  </a:lnTo>
                  <a:lnTo>
                    <a:pt x="4023" y="6103"/>
                  </a:lnTo>
                  <a:lnTo>
                    <a:pt x="4001" y="6110"/>
                  </a:lnTo>
                  <a:lnTo>
                    <a:pt x="3979" y="6114"/>
                  </a:lnTo>
                  <a:lnTo>
                    <a:pt x="3959" y="6118"/>
                  </a:lnTo>
                  <a:lnTo>
                    <a:pt x="3940" y="6118"/>
                  </a:lnTo>
                  <a:lnTo>
                    <a:pt x="3922" y="6117"/>
                  </a:lnTo>
                  <a:lnTo>
                    <a:pt x="3914" y="6116"/>
                  </a:lnTo>
                  <a:lnTo>
                    <a:pt x="3905" y="6113"/>
                  </a:lnTo>
                  <a:lnTo>
                    <a:pt x="3897" y="6111"/>
                  </a:lnTo>
                  <a:lnTo>
                    <a:pt x="3890" y="6107"/>
                  </a:lnTo>
                  <a:lnTo>
                    <a:pt x="3882" y="6103"/>
                  </a:lnTo>
                  <a:lnTo>
                    <a:pt x="3875" y="6098"/>
                  </a:lnTo>
                  <a:lnTo>
                    <a:pt x="3868" y="6093"/>
                  </a:lnTo>
                  <a:lnTo>
                    <a:pt x="3860" y="6087"/>
                  </a:lnTo>
                  <a:lnTo>
                    <a:pt x="3855" y="6081"/>
                  </a:lnTo>
                  <a:lnTo>
                    <a:pt x="3849" y="6074"/>
                  </a:lnTo>
                  <a:lnTo>
                    <a:pt x="3843" y="6066"/>
                  </a:lnTo>
                  <a:lnTo>
                    <a:pt x="3837" y="6058"/>
                  </a:lnTo>
                  <a:lnTo>
                    <a:pt x="3832" y="6049"/>
                  </a:lnTo>
                  <a:lnTo>
                    <a:pt x="3828" y="6039"/>
                  </a:lnTo>
                  <a:lnTo>
                    <a:pt x="3824" y="6029"/>
                  </a:lnTo>
                  <a:lnTo>
                    <a:pt x="3821" y="6018"/>
                  </a:lnTo>
                  <a:close/>
                  <a:moveTo>
                    <a:pt x="3904" y="5995"/>
                  </a:moveTo>
                  <a:lnTo>
                    <a:pt x="3910" y="6013"/>
                  </a:lnTo>
                  <a:lnTo>
                    <a:pt x="3917" y="6027"/>
                  </a:lnTo>
                  <a:lnTo>
                    <a:pt x="3922" y="6033"/>
                  </a:lnTo>
                  <a:lnTo>
                    <a:pt x="3926" y="6037"/>
                  </a:lnTo>
                  <a:lnTo>
                    <a:pt x="3930" y="6042"/>
                  </a:lnTo>
                  <a:lnTo>
                    <a:pt x="3935" y="6046"/>
                  </a:lnTo>
                  <a:lnTo>
                    <a:pt x="3941" y="6048"/>
                  </a:lnTo>
                  <a:lnTo>
                    <a:pt x="3946" y="6050"/>
                  </a:lnTo>
                  <a:lnTo>
                    <a:pt x="3952" y="6053"/>
                  </a:lnTo>
                  <a:lnTo>
                    <a:pt x="3958" y="6053"/>
                  </a:lnTo>
                  <a:lnTo>
                    <a:pt x="3962" y="6054"/>
                  </a:lnTo>
                  <a:lnTo>
                    <a:pt x="3969" y="6053"/>
                  </a:lnTo>
                  <a:lnTo>
                    <a:pt x="3975" y="6053"/>
                  </a:lnTo>
                  <a:lnTo>
                    <a:pt x="3981" y="6050"/>
                  </a:lnTo>
                  <a:lnTo>
                    <a:pt x="3988" y="6049"/>
                  </a:lnTo>
                  <a:lnTo>
                    <a:pt x="3994" y="6046"/>
                  </a:lnTo>
                  <a:lnTo>
                    <a:pt x="3999" y="6043"/>
                  </a:lnTo>
                  <a:lnTo>
                    <a:pt x="4004" y="6040"/>
                  </a:lnTo>
                  <a:lnTo>
                    <a:pt x="4009" y="6036"/>
                  </a:lnTo>
                  <a:lnTo>
                    <a:pt x="4012" y="6032"/>
                  </a:lnTo>
                  <a:lnTo>
                    <a:pt x="4016" y="6027"/>
                  </a:lnTo>
                  <a:lnTo>
                    <a:pt x="4018" y="6022"/>
                  </a:lnTo>
                  <a:lnTo>
                    <a:pt x="4020" y="6017"/>
                  </a:lnTo>
                  <a:lnTo>
                    <a:pt x="4022" y="6010"/>
                  </a:lnTo>
                  <a:lnTo>
                    <a:pt x="4023" y="6003"/>
                  </a:lnTo>
                  <a:lnTo>
                    <a:pt x="4023" y="5996"/>
                  </a:lnTo>
                  <a:lnTo>
                    <a:pt x="4020" y="5978"/>
                  </a:lnTo>
                  <a:lnTo>
                    <a:pt x="4016" y="5958"/>
                  </a:lnTo>
                  <a:lnTo>
                    <a:pt x="4011" y="5943"/>
                  </a:lnTo>
                  <a:lnTo>
                    <a:pt x="4004" y="5928"/>
                  </a:lnTo>
                  <a:lnTo>
                    <a:pt x="3999" y="5923"/>
                  </a:lnTo>
                  <a:lnTo>
                    <a:pt x="3996" y="5918"/>
                  </a:lnTo>
                  <a:lnTo>
                    <a:pt x="3991" y="5914"/>
                  </a:lnTo>
                  <a:lnTo>
                    <a:pt x="3986" y="5911"/>
                  </a:lnTo>
                  <a:lnTo>
                    <a:pt x="3980" y="5907"/>
                  </a:lnTo>
                  <a:lnTo>
                    <a:pt x="3975" y="5906"/>
                  </a:lnTo>
                  <a:lnTo>
                    <a:pt x="3969" y="5904"/>
                  </a:lnTo>
                  <a:lnTo>
                    <a:pt x="3964" y="5902"/>
                  </a:lnTo>
                  <a:lnTo>
                    <a:pt x="3952" y="5904"/>
                  </a:lnTo>
                  <a:lnTo>
                    <a:pt x="3939" y="5906"/>
                  </a:lnTo>
                  <a:lnTo>
                    <a:pt x="3933" y="5907"/>
                  </a:lnTo>
                  <a:lnTo>
                    <a:pt x="3928" y="5909"/>
                  </a:lnTo>
                  <a:lnTo>
                    <a:pt x="3922" y="5913"/>
                  </a:lnTo>
                  <a:lnTo>
                    <a:pt x="3917" y="5917"/>
                  </a:lnTo>
                  <a:lnTo>
                    <a:pt x="3914" y="5920"/>
                  </a:lnTo>
                  <a:lnTo>
                    <a:pt x="3910" y="5925"/>
                  </a:lnTo>
                  <a:lnTo>
                    <a:pt x="3907" y="5928"/>
                  </a:lnTo>
                  <a:lnTo>
                    <a:pt x="3903" y="5934"/>
                  </a:lnTo>
                  <a:lnTo>
                    <a:pt x="3901" y="5939"/>
                  </a:lnTo>
                  <a:lnTo>
                    <a:pt x="3900" y="5946"/>
                  </a:lnTo>
                  <a:lnTo>
                    <a:pt x="3898" y="5952"/>
                  </a:lnTo>
                  <a:lnTo>
                    <a:pt x="3898" y="5959"/>
                  </a:lnTo>
                  <a:lnTo>
                    <a:pt x="3900" y="5976"/>
                  </a:lnTo>
                  <a:lnTo>
                    <a:pt x="3904" y="5995"/>
                  </a:lnTo>
                  <a:close/>
                  <a:moveTo>
                    <a:pt x="4080" y="5808"/>
                  </a:moveTo>
                  <a:lnTo>
                    <a:pt x="4279" y="5727"/>
                  </a:lnTo>
                  <a:lnTo>
                    <a:pt x="4300" y="5780"/>
                  </a:lnTo>
                  <a:lnTo>
                    <a:pt x="4181" y="5828"/>
                  </a:lnTo>
                  <a:lnTo>
                    <a:pt x="4199" y="5872"/>
                  </a:lnTo>
                  <a:lnTo>
                    <a:pt x="4300" y="5830"/>
                  </a:lnTo>
                  <a:lnTo>
                    <a:pt x="4320" y="5880"/>
                  </a:lnTo>
                  <a:lnTo>
                    <a:pt x="4219" y="5921"/>
                  </a:lnTo>
                  <a:lnTo>
                    <a:pt x="4260" y="6022"/>
                  </a:lnTo>
                  <a:lnTo>
                    <a:pt x="4179" y="6054"/>
                  </a:lnTo>
                  <a:lnTo>
                    <a:pt x="4080" y="5808"/>
                  </a:lnTo>
                  <a:close/>
                  <a:moveTo>
                    <a:pt x="4396" y="5679"/>
                  </a:moveTo>
                  <a:lnTo>
                    <a:pt x="4630" y="5559"/>
                  </a:lnTo>
                  <a:lnTo>
                    <a:pt x="4660" y="5618"/>
                  </a:lnTo>
                  <a:lnTo>
                    <a:pt x="4582" y="5658"/>
                  </a:lnTo>
                  <a:lnTo>
                    <a:pt x="4673" y="5836"/>
                  </a:lnTo>
                  <a:lnTo>
                    <a:pt x="4595" y="5876"/>
                  </a:lnTo>
                  <a:lnTo>
                    <a:pt x="4505" y="5697"/>
                  </a:lnTo>
                  <a:lnTo>
                    <a:pt x="4425" y="5738"/>
                  </a:lnTo>
                  <a:lnTo>
                    <a:pt x="4396" y="5679"/>
                  </a:lnTo>
                  <a:close/>
                  <a:moveTo>
                    <a:pt x="4633" y="5552"/>
                  </a:moveTo>
                  <a:lnTo>
                    <a:pt x="4827" y="5425"/>
                  </a:lnTo>
                  <a:lnTo>
                    <a:pt x="4858" y="5472"/>
                  </a:lnTo>
                  <a:lnTo>
                    <a:pt x="4736" y="5552"/>
                  </a:lnTo>
                  <a:lnTo>
                    <a:pt x="4760" y="5587"/>
                  </a:lnTo>
                  <a:lnTo>
                    <a:pt x="4872" y="5514"/>
                  </a:lnTo>
                  <a:lnTo>
                    <a:pt x="4902" y="5559"/>
                  </a:lnTo>
                  <a:lnTo>
                    <a:pt x="4789" y="5632"/>
                  </a:lnTo>
                  <a:lnTo>
                    <a:pt x="4818" y="5676"/>
                  </a:lnTo>
                  <a:lnTo>
                    <a:pt x="4943" y="5596"/>
                  </a:lnTo>
                  <a:lnTo>
                    <a:pt x="4975" y="5645"/>
                  </a:lnTo>
                  <a:lnTo>
                    <a:pt x="4777" y="5774"/>
                  </a:lnTo>
                  <a:lnTo>
                    <a:pt x="4633" y="5552"/>
                  </a:lnTo>
                  <a:close/>
                  <a:moveTo>
                    <a:pt x="5089" y="5414"/>
                  </a:moveTo>
                  <a:lnTo>
                    <a:pt x="5162" y="5384"/>
                  </a:lnTo>
                  <a:lnTo>
                    <a:pt x="5167" y="5397"/>
                  </a:lnTo>
                  <a:lnTo>
                    <a:pt x="5172" y="5411"/>
                  </a:lnTo>
                  <a:lnTo>
                    <a:pt x="5174" y="5424"/>
                  </a:lnTo>
                  <a:lnTo>
                    <a:pt x="5175" y="5438"/>
                  </a:lnTo>
                  <a:lnTo>
                    <a:pt x="5174" y="5450"/>
                  </a:lnTo>
                  <a:lnTo>
                    <a:pt x="5172" y="5463"/>
                  </a:lnTo>
                  <a:lnTo>
                    <a:pt x="5168" y="5475"/>
                  </a:lnTo>
                  <a:lnTo>
                    <a:pt x="5162" y="5487"/>
                  </a:lnTo>
                  <a:lnTo>
                    <a:pt x="5155" y="5498"/>
                  </a:lnTo>
                  <a:lnTo>
                    <a:pt x="5146" y="5510"/>
                  </a:lnTo>
                  <a:lnTo>
                    <a:pt x="5134" y="5522"/>
                  </a:lnTo>
                  <a:lnTo>
                    <a:pt x="5121" y="5534"/>
                  </a:lnTo>
                  <a:lnTo>
                    <a:pt x="5103" y="5547"/>
                  </a:lnTo>
                  <a:lnTo>
                    <a:pt x="5086" y="5558"/>
                  </a:lnTo>
                  <a:lnTo>
                    <a:pt x="5070" y="5566"/>
                  </a:lnTo>
                  <a:lnTo>
                    <a:pt x="5054" y="5572"/>
                  </a:lnTo>
                  <a:lnTo>
                    <a:pt x="5047" y="5573"/>
                  </a:lnTo>
                  <a:lnTo>
                    <a:pt x="5039" y="5574"/>
                  </a:lnTo>
                  <a:lnTo>
                    <a:pt x="5031" y="5575"/>
                  </a:lnTo>
                  <a:lnTo>
                    <a:pt x="5022" y="5575"/>
                  </a:lnTo>
                  <a:lnTo>
                    <a:pt x="5006" y="5573"/>
                  </a:lnTo>
                  <a:lnTo>
                    <a:pt x="4988" y="5568"/>
                  </a:lnTo>
                  <a:lnTo>
                    <a:pt x="4979" y="5565"/>
                  </a:lnTo>
                  <a:lnTo>
                    <a:pt x="4970" y="5561"/>
                  </a:lnTo>
                  <a:lnTo>
                    <a:pt x="4961" y="5557"/>
                  </a:lnTo>
                  <a:lnTo>
                    <a:pt x="4953" y="5551"/>
                  </a:lnTo>
                  <a:lnTo>
                    <a:pt x="4944" y="5543"/>
                  </a:lnTo>
                  <a:lnTo>
                    <a:pt x="4936" y="5536"/>
                  </a:lnTo>
                  <a:lnTo>
                    <a:pt x="4928" y="5528"/>
                  </a:lnTo>
                  <a:lnTo>
                    <a:pt x="4921" y="5519"/>
                  </a:lnTo>
                  <a:lnTo>
                    <a:pt x="4911" y="5506"/>
                  </a:lnTo>
                  <a:lnTo>
                    <a:pt x="4903" y="5493"/>
                  </a:lnTo>
                  <a:lnTo>
                    <a:pt x="4896" y="5481"/>
                  </a:lnTo>
                  <a:lnTo>
                    <a:pt x="4891" y="5468"/>
                  </a:lnTo>
                  <a:lnTo>
                    <a:pt x="4887" y="5455"/>
                  </a:lnTo>
                  <a:lnTo>
                    <a:pt x="4885" y="5442"/>
                  </a:lnTo>
                  <a:lnTo>
                    <a:pt x="4884" y="5429"/>
                  </a:lnTo>
                  <a:lnTo>
                    <a:pt x="4885" y="5417"/>
                  </a:lnTo>
                  <a:lnTo>
                    <a:pt x="4887" y="5404"/>
                  </a:lnTo>
                  <a:lnTo>
                    <a:pt x="4891" y="5392"/>
                  </a:lnTo>
                  <a:lnTo>
                    <a:pt x="4897" y="5379"/>
                  </a:lnTo>
                  <a:lnTo>
                    <a:pt x="4903" y="5367"/>
                  </a:lnTo>
                  <a:lnTo>
                    <a:pt x="4911" y="5356"/>
                  </a:lnTo>
                  <a:lnTo>
                    <a:pt x="4921" y="5344"/>
                  </a:lnTo>
                  <a:lnTo>
                    <a:pt x="4932" y="5334"/>
                  </a:lnTo>
                  <a:lnTo>
                    <a:pt x="4944" y="5323"/>
                  </a:lnTo>
                  <a:lnTo>
                    <a:pt x="4955" y="5315"/>
                  </a:lnTo>
                  <a:lnTo>
                    <a:pt x="4964" y="5308"/>
                  </a:lnTo>
                  <a:lnTo>
                    <a:pt x="4975" y="5302"/>
                  </a:lnTo>
                  <a:lnTo>
                    <a:pt x="4985" y="5297"/>
                  </a:lnTo>
                  <a:lnTo>
                    <a:pt x="4994" y="5292"/>
                  </a:lnTo>
                  <a:lnTo>
                    <a:pt x="5004" y="5290"/>
                  </a:lnTo>
                  <a:lnTo>
                    <a:pt x="5013" y="5288"/>
                  </a:lnTo>
                  <a:lnTo>
                    <a:pt x="5022" y="5286"/>
                  </a:lnTo>
                  <a:lnTo>
                    <a:pt x="5031" y="5285"/>
                  </a:lnTo>
                  <a:lnTo>
                    <a:pt x="5040" y="5286"/>
                  </a:lnTo>
                  <a:lnTo>
                    <a:pt x="5050" y="5288"/>
                  </a:lnTo>
                  <a:lnTo>
                    <a:pt x="5059" y="5290"/>
                  </a:lnTo>
                  <a:lnTo>
                    <a:pt x="5068" y="5292"/>
                  </a:lnTo>
                  <a:lnTo>
                    <a:pt x="5077" y="5296"/>
                  </a:lnTo>
                  <a:lnTo>
                    <a:pt x="5086" y="5301"/>
                  </a:lnTo>
                  <a:lnTo>
                    <a:pt x="5096" y="5307"/>
                  </a:lnTo>
                  <a:lnTo>
                    <a:pt x="5047" y="5367"/>
                  </a:lnTo>
                  <a:lnTo>
                    <a:pt x="5037" y="5361"/>
                  </a:lnTo>
                  <a:lnTo>
                    <a:pt x="5030" y="5359"/>
                  </a:lnTo>
                  <a:lnTo>
                    <a:pt x="5024" y="5358"/>
                  </a:lnTo>
                  <a:lnTo>
                    <a:pt x="5018" y="5358"/>
                  </a:lnTo>
                  <a:lnTo>
                    <a:pt x="5012" y="5358"/>
                  </a:lnTo>
                  <a:lnTo>
                    <a:pt x="5006" y="5359"/>
                  </a:lnTo>
                  <a:lnTo>
                    <a:pt x="5001" y="5360"/>
                  </a:lnTo>
                  <a:lnTo>
                    <a:pt x="4995" y="5362"/>
                  </a:lnTo>
                  <a:lnTo>
                    <a:pt x="4989" y="5366"/>
                  </a:lnTo>
                  <a:lnTo>
                    <a:pt x="4985" y="5369"/>
                  </a:lnTo>
                  <a:lnTo>
                    <a:pt x="4980" y="5374"/>
                  </a:lnTo>
                  <a:lnTo>
                    <a:pt x="4975" y="5379"/>
                  </a:lnTo>
                  <a:lnTo>
                    <a:pt x="4972" y="5385"/>
                  </a:lnTo>
                  <a:lnTo>
                    <a:pt x="4968" y="5390"/>
                  </a:lnTo>
                  <a:lnTo>
                    <a:pt x="4966" y="5395"/>
                  </a:lnTo>
                  <a:lnTo>
                    <a:pt x="4964" y="5403"/>
                  </a:lnTo>
                  <a:lnTo>
                    <a:pt x="4963" y="5408"/>
                  </a:lnTo>
                  <a:lnTo>
                    <a:pt x="4963" y="5416"/>
                  </a:lnTo>
                  <a:lnTo>
                    <a:pt x="4966" y="5426"/>
                  </a:lnTo>
                  <a:lnTo>
                    <a:pt x="4970" y="5438"/>
                  </a:lnTo>
                  <a:lnTo>
                    <a:pt x="4977" y="5450"/>
                  </a:lnTo>
                  <a:lnTo>
                    <a:pt x="4988" y="5463"/>
                  </a:lnTo>
                  <a:lnTo>
                    <a:pt x="5001" y="5478"/>
                  </a:lnTo>
                  <a:lnTo>
                    <a:pt x="5014" y="5490"/>
                  </a:lnTo>
                  <a:lnTo>
                    <a:pt x="5020" y="5495"/>
                  </a:lnTo>
                  <a:lnTo>
                    <a:pt x="5026" y="5497"/>
                  </a:lnTo>
                  <a:lnTo>
                    <a:pt x="5031" y="5501"/>
                  </a:lnTo>
                  <a:lnTo>
                    <a:pt x="5037" y="5502"/>
                  </a:lnTo>
                  <a:lnTo>
                    <a:pt x="5043" y="5502"/>
                  </a:lnTo>
                  <a:lnTo>
                    <a:pt x="5047" y="5502"/>
                  </a:lnTo>
                  <a:lnTo>
                    <a:pt x="5052" y="5502"/>
                  </a:lnTo>
                  <a:lnTo>
                    <a:pt x="5058" y="5501"/>
                  </a:lnTo>
                  <a:lnTo>
                    <a:pt x="5068" y="5496"/>
                  </a:lnTo>
                  <a:lnTo>
                    <a:pt x="5078" y="5489"/>
                  </a:lnTo>
                  <a:lnTo>
                    <a:pt x="5086" y="5482"/>
                  </a:lnTo>
                  <a:lnTo>
                    <a:pt x="5092" y="5474"/>
                  </a:lnTo>
                  <a:lnTo>
                    <a:pt x="5097" y="5464"/>
                  </a:lnTo>
                  <a:lnTo>
                    <a:pt x="5099" y="5456"/>
                  </a:lnTo>
                  <a:lnTo>
                    <a:pt x="5099" y="5446"/>
                  </a:lnTo>
                  <a:lnTo>
                    <a:pt x="5097" y="5436"/>
                  </a:lnTo>
                  <a:lnTo>
                    <a:pt x="5094" y="5425"/>
                  </a:lnTo>
                  <a:lnTo>
                    <a:pt x="5089" y="5414"/>
                  </a:lnTo>
                  <a:close/>
                  <a:moveTo>
                    <a:pt x="5054" y="5245"/>
                  </a:moveTo>
                  <a:lnTo>
                    <a:pt x="5114" y="5182"/>
                  </a:lnTo>
                  <a:lnTo>
                    <a:pt x="5181" y="5246"/>
                  </a:lnTo>
                  <a:lnTo>
                    <a:pt x="5246" y="5176"/>
                  </a:lnTo>
                  <a:lnTo>
                    <a:pt x="5178" y="5112"/>
                  </a:lnTo>
                  <a:lnTo>
                    <a:pt x="5238" y="5050"/>
                  </a:lnTo>
                  <a:lnTo>
                    <a:pt x="5432" y="5231"/>
                  </a:lnTo>
                  <a:lnTo>
                    <a:pt x="5373" y="5295"/>
                  </a:lnTo>
                  <a:lnTo>
                    <a:pt x="5294" y="5221"/>
                  </a:lnTo>
                  <a:lnTo>
                    <a:pt x="5230" y="5290"/>
                  </a:lnTo>
                  <a:lnTo>
                    <a:pt x="5308" y="5363"/>
                  </a:lnTo>
                  <a:lnTo>
                    <a:pt x="5249" y="5427"/>
                  </a:lnTo>
                  <a:lnTo>
                    <a:pt x="5054" y="5245"/>
                  </a:lnTo>
                  <a:close/>
                  <a:moveTo>
                    <a:pt x="5263" y="5031"/>
                  </a:moveTo>
                  <a:lnTo>
                    <a:pt x="5313" y="4967"/>
                  </a:lnTo>
                  <a:lnTo>
                    <a:pt x="5494" y="4975"/>
                  </a:lnTo>
                  <a:lnTo>
                    <a:pt x="5378" y="4884"/>
                  </a:lnTo>
                  <a:lnTo>
                    <a:pt x="5428" y="4820"/>
                  </a:lnTo>
                  <a:lnTo>
                    <a:pt x="5637" y="4983"/>
                  </a:lnTo>
                  <a:lnTo>
                    <a:pt x="5588" y="5047"/>
                  </a:lnTo>
                  <a:lnTo>
                    <a:pt x="5407" y="5040"/>
                  </a:lnTo>
                  <a:lnTo>
                    <a:pt x="5522" y="5130"/>
                  </a:lnTo>
                  <a:lnTo>
                    <a:pt x="5473" y="5195"/>
                  </a:lnTo>
                  <a:lnTo>
                    <a:pt x="5263" y="5031"/>
                  </a:lnTo>
                  <a:close/>
                  <a:moveTo>
                    <a:pt x="5553" y="4879"/>
                  </a:moveTo>
                  <a:lnTo>
                    <a:pt x="5540" y="4871"/>
                  </a:lnTo>
                  <a:lnTo>
                    <a:pt x="5528" y="4861"/>
                  </a:lnTo>
                  <a:lnTo>
                    <a:pt x="5518" y="4852"/>
                  </a:lnTo>
                  <a:lnTo>
                    <a:pt x="5509" y="4841"/>
                  </a:lnTo>
                  <a:lnTo>
                    <a:pt x="5502" y="4829"/>
                  </a:lnTo>
                  <a:lnTo>
                    <a:pt x="5495" y="4819"/>
                  </a:lnTo>
                  <a:lnTo>
                    <a:pt x="5490" y="4806"/>
                  </a:lnTo>
                  <a:lnTo>
                    <a:pt x="5488" y="4794"/>
                  </a:lnTo>
                  <a:lnTo>
                    <a:pt x="5486" y="4781"/>
                  </a:lnTo>
                  <a:lnTo>
                    <a:pt x="5486" y="4768"/>
                  </a:lnTo>
                  <a:lnTo>
                    <a:pt x="5487" y="4753"/>
                  </a:lnTo>
                  <a:lnTo>
                    <a:pt x="5489" y="4740"/>
                  </a:lnTo>
                  <a:lnTo>
                    <a:pt x="5493" y="4726"/>
                  </a:lnTo>
                  <a:lnTo>
                    <a:pt x="5499" y="4712"/>
                  </a:lnTo>
                  <a:lnTo>
                    <a:pt x="5505" y="4698"/>
                  </a:lnTo>
                  <a:lnTo>
                    <a:pt x="5513" y="4684"/>
                  </a:lnTo>
                  <a:lnTo>
                    <a:pt x="5522" y="4669"/>
                  </a:lnTo>
                  <a:lnTo>
                    <a:pt x="5533" y="4657"/>
                  </a:lnTo>
                  <a:lnTo>
                    <a:pt x="5542" y="4646"/>
                  </a:lnTo>
                  <a:lnTo>
                    <a:pt x="5553" y="4636"/>
                  </a:lnTo>
                  <a:lnTo>
                    <a:pt x="5565" y="4628"/>
                  </a:lnTo>
                  <a:lnTo>
                    <a:pt x="5577" y="4621"/>
                  </a:lnTo>
                  <a:lnTo>
                    <a:pt x="5589" y="4615"/>
                  </a:lnTo>
                  <a:lnTo>
                    <a:pt x="5601" y="4611"/>
                  </a:lnTo>
                  <a:lnTo>
                    <a:pt x="5614" y="4609"/>
                  </a:lnTo>
                  <a:lnTo>
                    <a:pt x="5627" y="4608"/>
                  </a:lnTo>
                  <a:lnTo>
                    <a:pt x="5638" y="4608"/>
                  </a:lnTo>
                  <a:lnTo>
                    <a:pt x="5651" y="4610"/>
                  </a:lnTo>
                  <a:lnTo>
                    <a:pt x="5666" y="4612"/>
                  </a:lnTo>
                  <a:lnTo>
                    <a:pt x="5679" y="4618"/>
                  </a:lnTo>
                  <a:lnTo>
                    <a:pt x="5692" y="4624"/>
                  </a:lnTo>
                  <a:lnTo>
                    <a:pt x="5706" y="4631"/>
                  </a:lnTo>
                  <a:lnTo>
                    <a:pt x="5724" y="4644"/>
                  </a:lnTo>
                  <a:lnTo>
                    <a:pt x="5739" y="4657"/>
                  </a:lnTo>
                  <a:lnTo>
                    <a:pt x="5746" y="4665"/>
                  </a:lnTo>
                  <a:lnTo>
                    <a:pt x="5752" y="4672"/>
                  </a:lnTo>
                  <a:lnTo>
                    <a:pt x="5757" y="4679"/>
                  </a:lnTo>
                  <a:lnTo>
                    <a:pt x="5762" y="4686"/>
                  </a:lnTo>
                  <a:lnTo>
                    <a:pt x="5765" y="4694"/>
                  </a:lnTo>
                  <a:lnTo>
                    <a:pt x="5769" y="4701"/>
                  </a:lnTo>
                  <a:lnTo>
                    <a:pt x="5771" y="4710"/>
                  </a:lnTo>
                  <a:lnTo>
                    <a:pt x="5773" y="4718"/>
                  </a:lnTo>
                  <a:lnTo>
                    <a:pt x="5775" y="4726"/>
                  </a:lnTo>
                  <a:lnTo>
                    <a:pt x="5776" y="4734"/>
                  </a:lnTo>
                  <a:lnTo>
                    <a:pt x="5776" y="4743"/>
                  </a:lnTo>
                  <a:lnTo>
                    <a:pt x="5776" y="4751"/>
                  </a:lnTo>
                  <a:lnTo>
                    <a:pt x="5775" y="4761"/>
                  </a:lnTo>
                  <a:lnTo>
                    <a:pt x="5773" y="4770"/>
                  </a:lnTo>
                  <a:lnTo>
                    <a:pt x="5771" y="4778"/>
                  </a:lnTo>
                  <a:lnTo>
                    <a:pt x="5768" y="4788"/>
                  </a:lnTo>
                  <a:lnTo>
                    <a:pt x="5759" y="4807"/>
                  </a:lnTo>
                  <a:lnTo>
                    <a:pt x="5749" y="4827"/>
                  </a:lnTo>
                  <a:lnTo>
                    <a:pt x="5736" y="4846"/>
                  </a:lnTo>
                  <a:lnTo>
                    <a:pt x="5723" y="4861"/>
                  </a:lnTo>
                  <a:lnTo>
                    <a:pt x="5708" y="4875"/>
                  </a:lnTo>
                  <a:lnTo>
                    <a:pt x="5694" y="4886"/>
                  </a:lnTo>
                  <a:lnTo>
                    <a:pt x="5687" y="4890"/>
                  </a:lnTo>
                  <a:lnTo>
                    <a:pt x="5680" y="4894"/>
                  </a:lnTo>
                  <a:lnTo>
                    <a:pt x="5672" y="4897"/>
                  </a:lnTo>
                  <a:lnTo>
                    <a:pt x="5664" y="4899"/>
                  </a:lnTo>
                  <a:lnTo>
                    <a:pt x="5656" y="4901"/>
                  </a:lnTo>
                  <a:lnTo>
                    <a:pt x="5647" y="4903"/>
                  </a:lnTo>
                  <a:lnTo>
                    <a:pt x="5638" y="4904"/>
                  </a:lnTo>
                  <a:lnTo>
                    <a:pt x="5629" y="4904"/>
                  </a:lnTo>
                  <a:lnTo>
                    <a:pt x="5621" y="4904"/>
                  </a:lnTo>
                  <a:lnTo>
                    <a:pt x="5611" y="4903"/>
                  </a:lnTo>
                  <a:lnTo>
                    <a:pt x="5602" y="4900"/>
                  </a:lnTo>
                  <a:lnTo>
                    <a:pt x="5592" y="4898"/>
                  </a:lnTo>
                  <a:lnTo>
                    <a:pt x="5583" y="4894"/>
                  </a:lnTo>
                  <a:lnTo>
                    <a:pt x="5573" y="4891"/>
                  </a:lnTo>
                  <a:lnTo>
                    <a:pt x="5563" y="4885"/>
                  </a:lnTo>
                  <a:lnTo>
                    <a:pt x="5553" y="4879"/>
                  </a:lnTo>
                  <a:close/>
                  <a:moveTo>
                    <a:pt x="5599" y="4807"/>
                  </a:moveTo>
                  <a:lnTo>
                    <a:pt x="5616" y="4815"/>
                  </a:lnTo>
                  <a:lnTo>
                    <a:pt x="5631" y="4821"/>
                  </a:lnTo>
                  <a:lnTo>
                    <a:pt x="5638" y="4823"/>
                  </a:lnTo>
                  <a:lnTo>
                    <a:pt x="5644" y="4824"/>
                  </a:lnTo>
                  <a:lnTo>
                    <a:pt x="5651" y="4824"/>
                  </a:lnTo>
                  <a:lnTo>
                    <a:pt x="5657" y="4823"/>
                  </a:lnTo>
                  <a:lnTo>
                    <a:pt x="5662" y="4822"/>
                  </a:lnTo>
                  <a:lnTo>
                    <a:pt x="5668" y="4820"/>
                  </a:lnTo>
                  <a:lnTo>
                    <a:pt x="5673" y="4817"/>
                  </a:lnTo>
                  <a:lnTo>
                    <a:pt x="5678" y="4815"/>
                  </a:lnTo>
                  <a:lnTo>
                    <a:pt x="5682" y="4811"/>
                  </a:lnTo>
                  <a:lnTo>
                    <a:pt x="5687" y="4807"/>
                  </a:lnTo>
                  <a:lnTo>
                    <a:pt x="5691" y="4802"/>
                  </a:lnTo>
                  <a:lnTo>
                    <a:pt x="5695" y="4796"/>
                  </a:lnTo>
                  <a:lnTo>
                    <a:pt x="5698" y="4790"/>
                  </a:lnTo>
                  <a:lnTo>
                    <a:pt x="5701" y="4784"/>
                  </a:lnTo>
                  <a:lnTo>
                    <a:pt x="5702" y="4778"/>
                  </a:lnTo>
                  <a:lnTo>
                    <a:pt x="5704" y="4774"/>
                  </a:lnTo>
                  <a:lnTo>
                    <a:pt x="5705" y="4768"/>
                  </a:lnTo>
                  <a:lnTo>
                    <a:pt x="5705" y="4762"/>
                  </a:lnTo>
                  <a:lnTo>
                    <a:pt x="5705" y="4756"/>
                  </a:lnTo>
                  <a:lnTo>
                    <a:pt x="5702" y="4751"/>
                  </a:lnTo>
                  <a:lnTo>
                    <a:pt x="5701" y="4745"/>
                  </a:lnTo>
                  <a:lnTo>
                    <a:pt x="5698" y="4739"/>
                  </a:lnTo>
                  <a:lnTo>
                    <a:pt x="5694" y="4733"/>
                  </a:lnTo>
                  <a:lnTo>
                    <a:pt x="5688" y="4729"/>
                  </a:lnTo>
                  <a:lnTo>
                    <a:pt x="5675" y="4717"/>
                  </a:lnTo>
                  <a:lnTo>
                    <a:pt x="5659" y="4705"/>
                  </a:lnTo>
                  <a:lnTo>
                    <a:pt x="5643" y="4697"/>
                  </a:lnTo>
                  <a:lnTo>
                    <a:pt x="5629" y="4691"/>
                  </a:lnTo>
                  <a:lnTo>
                    <a:pt x="5622" y="4689"/>
                  </a:lnTo>
                  <a:lnTo>
                    <a:pt x="5616" y="4688"/>
                  </a:lnTo>
                  <a:lnTo>
                    <a:pt x="5610" y="4688"/>
                  </a:lnTo>
                  <a:lnTo>
                    <a:pt x="5604" y="4689"/>
                  </a:lnTo>
                  <a:lnTo>
                    <a:pt x="5598" y="4691"/>
                  </a:lnTo>
                  <a:lnTo>
                    <a:pt x="5592" y="4693"/>
                  </a:lnTo>
                  <a:lnTo>
                    <a:pt x="5588" y="4695"/>
                  </a:lnTo>
                  <a:lnTo>
                    <a:pt x="5583" y="4699"/>
                  </a:lnTo>
                  <a:lnTo>
                    <a:pt x="5573" y="4706"/>
                  </a:lnTo>
                  <a:lnTo>
                    <a:pt x="5566" y="4717"/>
                  </a:lnTo>
                  <a:lnTo>
                    <a:pt x="5563" y="4723"/>
                  </a:lnTo>
                  <a:lnTo>
                    <a:pt x="5560" y="4729"/>
                  </a:lnTo>
                  <a:lnTo>
                    <a:pt x="5558" y="4733"/>
                  </a:lnTo>
                  <a:lnTo>
                    <a:pt x="5557" y="4739"/>
                  </a:lnTo>
                  <a:lnTo>
                    <a:pt x="5557" y="4745"/>
                  </a:lnTo>
                  <a:lnTo>
                    <a:pt x="5557" y="4751"/>
                  </a:lnTo>
                  <a:lnTo>
                    <a:pt x="5557" y="4756"/>
                  </a:lnTo>
                  <a:lnTo>
                    <a:pt x="5559" y="4762"/>
                  </a:lnTo>
                  <a:lnTo>
                    <a:pt x="5560" y="4768"/>
                  </a:lnTo>
                  <a:lnTo>
                    <a:pt x="5564" y="4774"/>
                  </a:lnTo>
                  <a:lnTo>
                    <a:pt x="5567" y="4778"/>
                  </a:lnTo>
                  <a:lnTo>
                    <a:pt x="5572" y="4784"/>
                  </a:lnTo>
                  <a:lnTo>
                    <a:pt x="5584" y="4795"/>
                  </a:lnTo>
                  <a:lnTo>
                    <a:pt x="5599" y="4807"/>
                  </a:lnTo>
                  <a:close/>
                  <a:moveTo>
                    <a:pt x="5604" y="4547"/>
                  </a:moveTo>
                  <a:lnTo>
                    <a:pt x="5642" y="4469"/>
                  </a:lnTo>
                  <a:lnTo>
                    <a:pt x="5823" y="4558"/>
                  </a:lnTo>
                  <a:lnTo>
                    <a:pt x="5882" y="4436"/>
                  </a:lnTo>
                  <a:lnTo>
                    <a:pt x="5940" y="4464"/>
                  </a:lnTo>
                  <a:lnTo>
                    <a:pt x="5843" y="4665"/>
                  </a:lnTo>
                  <a:lnTo>
                    <a:pt x="5604" y="4547"/>
                  </a:lnTo>
                  <a:close/>
                  <a:moveTo>
                    <a:pt x="5828" y="4403"/>
                  </a:moveTo>
                  <a:lnTo>
                    <a:pt x="5814" y="4397"/>
                  </a:lnTo>
                  <a:lnTo>
                    <a:pt x="5800" y="4390"/>
                  </a:lnTo>
                  <a:lnTo>
                    <a:pt x="5788" y="4381"/>
                  </a:lnTo>
                  <a:lnTo>
                    <a:pt x="5777" y="4373"/>
                  </a:lnTo>
                  <a:lnTo>
                    <a:pt x="5768" y="4364"/>
                  </a:lnTo>
                  <a:lnTo>
                    <a:pt x="5759" y="4353"/>
                  </a:lnTo>
                  <a:lnTo>
                    <a:pt x="5752" y="4342"/>
                  </a:lnTo>
                  <a:lnTo>
                    <a:pt x="5747" y="4331"/>
                  </a:lnTo>
                  <a:lnTo>
                    <a:pt x="5743" y="4319"/>
                  </a:lnTo>
                  <a:lnTo>
                    <a:pt x="5739" y="4306"/>
                  </a:lnTo>
                  <a:lnTo>
                    <a:pt x="5738" y="4293"/>
                  </a:lnTo>
                  <a:lnTo>
                    <a:pt x="5738" y="4278"/>
                  </a:lnTo>
                  <a:lnTo>
                    <a:pt x="5739" y="4264"/>
                  </a:lnTo>
                  <a:lnTo>
                    <a:pt x="5741" y="4249"/>
                  </a:lnTo>
                  <a:lnTo>
                    <a:pt x="5746" y="4233"/>
                  </a:lnTo>
                  <a:lnTo>
                    <a:pt x="5751" y="4218"/>
                  </a:lnTo>
                  <a:lnTo>
                    <a:pt x="5758" y="4203"/>
                  </a:lnTo>
                  <a:lnTo>
                    <a:pt x="5765" y="4188"/>
                  </a:lnTo>
                  <a:lnTo>
                    <a:pt x="5773" y="4175"/>
                  </a:lnTo>
                  <a:lnTo>
                    <a:pt x="5782" y="4164"/>
                  </a:lnTo>
                  <a:lnTo>
                    <a:pt x="5791" y="4153"/>
                  </a:lnTo>
                  <a:lnTo>
                    <a:pt x="5801" y="4145"/>
                  </a:lnTo>
                  <a:lnTo>
                    <a:pt x="5811" y="4136"/>
                  </a:lnTo>
                  <a:lnTo>
                    <a:pt x="5823" y="4130"/>
                  </a:lnTo>
                  <a:lnTo>
                    <a:pt x="5835" y="4126"/>
                  </a:lnTo>
                  <a:lnTo>
                    <a:pt x="5847" y="4122"/>
                  </a:lnTo>
                  <a:lnTo>
                    <a:pt x="5860" y="4120"/>
                  </a:lnTo>
                  <a:lnTo>
                    <a:pt x="5873" y="4119"/>
                  </a:lnTo>
                  <a:lnTo>
                    <a:pt x="5887" y="4120"/>
                  </a:lnTo>
                  <a:lnTo>
                    <a:pt x="5901" y="4122"/>
                  </a:lnTo>
                  <a:lnTo>
                    <a:pt x="5916" y="4126"/>
                  </a:lnTo>
                  <a:lnTo>
                    <a:pt x="5930" y="4130"/>
                  </a:lnTo>
                  <a:lnTo>
                    <a:pt x="5950" y="4140"/>
                  </a:lnTo>
                  <a:lnTo>
                    <a:pt x="5968" y="4149"/>
                  </a:lnTo>
                  <a:lnTo>
                    <a:pt x="5976" y="4155"/>
                  </a:lnTo>
                  <a:lnTo>
                    <a:pt x="5983" y="4161"/>
                  </a:lnTo>
                  <a:lnTo>
                    <a:pt x="5989" y="4167"/>
                  </a:lnTo>
                  <a:lnTo>
                    <a:pt x="5995" y="4173"/>
                  </a:lnTo>
                  <a:lnTo>
                    <a:pt x="6001" y="4180"/>
                  </a:lnTo>
                  <a:lnTo>
                    <a:pt x="6006" y="4187"/>
                  </a:lnTo>
                  <a:lnTo>
                    <a:pt x="6009" y="4194"/>
                  </a:lnTo>
                  <a:lnTo>
                    <a:pt x="6013" y="4201"/>
                  </a:lnTo>
                  <a:lnTo>
                    <a:pt x="6016" y="4210"/>
                  </a:lnTo>
                  <a:lnTo>
                    <a:pt x="6019" y="4218"/>
                  </a:lnTo>
                  <a:lnTo>
                    <a:pt x="6020" y="4226"/>
                  </a:lnTo>
                  <a:lnTo>
                    <a:pt x="6022" y="4235"/>
                  </a:lnTo>
                  <a:lnTo>
                    <a:pt x="6022" y="4244"/>
                  </a:lnTo>
                  <a:lnTo>
                    <a:pt x="6022" y="4252"/>
                  </a:lnTo>
                  <a:lnTo>
                    <a:pt x="6022" y="4262"/>
                  </a:lnTo>
                  <a:lnTo>
                    <a:pt x="6021" y="4273"/>
                  </a:lnTo>
                  <a:lnTo>
                    <a:pt x="6016" y="4293"/>
                  </a:lnTo>
                  <a:lnTo>
                    <a:pt x="6009" y="4314"/>
                  </a:lnTo>
                  <a:lnTo>
                    <a:pt x="6000" y="4334"/>
                  </a:lnTo>
                  <a:lnTo>
                    <a:pt x="5990" y="4353"/>
                  </a:lnTo>
                  <a:lnTo>
                    <a:pt x="5980" y="4368"/>
                  </a:lnTo>
                  <a:lnTo>
                    <a:pt x="5968" y="4381"/>
                  </a:lnTo>
                  <a:lnTo>
                    <a:pt x="5962" y="4387"/>
                  </a:lnTo>
                  <a:lnTo>
                    <a:pt x="5955" y="4392"/>
                  </a:lnTo>
                  <a:lnTo>
                    <a:pt x="5948" y="4397"/>
                  </a:lnTo>
                  <a:lnTo>
                    <a:pt x="5940" y="4402"/>
                  </a:lnTo>
                  <a:lnTo>
                    <a:pt x="5932" y="4405"/>
                  </a:lnTo>
                  <a:lnTo>
                    <a:pt x="5925" y="4408"/>
                  </a:lnTo>
                  <a:lnTo>
                    <a:pt x="5916" y="4411"/>
                  </a:lnTo>
                  <a:lnTo>
                    <a:pt x="5907" y="4412"/>
                  </a:lnTo>
                  <a:lnTo>
                    <a:pt x="5898" y="4413"/>
                  </a:lnTo>
                  <a:lnTo>
                    <a:pt x="5888" y="4415"/>
                  </a:lnTo>
                  <a:lnTo>
                    <a:pt x="5879" y="4415"/>
                  </a:lnTo>
                  <a:lnTo>
                    <a:pt x="5869" y="4413"/>
                  </a:lnTo>
                  <a:lnTo>
                    <a:pt x="5860" y="4412"/>
                  </a:lnTo>
                  <a:lnTo>
                    <a:pt x="5849" y="4410"/>
                  </a:lnTo>
                  <a:lnTo>
                    <a:pt x="5839" y="4406"/>
                  </a:lnTo>
                  <a:lnTo>
                    <a:pt x="5828" y="4403"/>
                  </a:lnTo>
                  <a:close/>
                  <a:moveTo>
                    <a:pt x="5859" y="4322"/>
                  </a:moveTo>
                  <a:lnTo>
                    <a:pt x="5877" y="4328"/>
                  </a:lnTo>
                  <a:lnTo>
                    <a:pt x="5893" y="4331"/>
                  </a:lnTo>
                  <a:lnTo>
                    <a:pt x="5900" y="4331"/>
                  </a:lnTo>
                  <a:lnTo>
                    <a:pt x="5907" y="4331"/>
                  </a:lnTo>
                  <a:lnTo>
                    <a:pt x="5913" y="4329"/>
                  </a:lnTo>
                  <a:lnTo>
                    <a:pt x="5919" y="4328"/>
                  </a:lnTo>
                  <a:lnTo>
                    <a:pt x="5924" y="4326"/>
                  </a:lnTo>
                  <a:lnTo>
                    <a:pt x="5929" y="4322"/>
                  </a:lnTo>
                  <a:lnTo>
                    <a:pt x="5933" y="4320"/>
                  </a:lnTo>
                  <a:lnTo>
                    <a:pt x="5938" y="4315"/>
                  </a:lnTo>
                  <a:lnTo>
                    <a:pt x="5942" y="4310"/>
                  </a:lnTo>
                  <a:lnTo>
                    <a:pt x="5945" y="4306"/>
                  </a:lnTo>
                  <a:lnTo>
                    <a:pt x="5948" y="4300"/>
                  </a:lnTo>
                  <a:lnTo>
                    <a:pt x="5951" y="4294"/>
                  </a:lnTo>
                  <a:lnTo>
                    <a:pt x="5954" y="4288"/>
                  </a:lnTo>
                  <a:lnTo>
                    <a:pt x="5955" y="4282"/>
                  </a:lnTo>
                  <a:lnTo>
                    <a:pt x="5956" y="4275"/>
                  </a:lnTo>
                  <a:lnTo>
                    <a:pt x="5956" y="4269"/>
                  </a:lnTo>
                  <a:lnTo>
                    <a:pt x="5955" y="4264"/>
                  </a:lnTo>
                  <a:lnTo>
                    <a:pt x="5955" y="4258"/>
                  </a:lnTo>
                  <a:lnTo>
                    <a:pt x="5952" y="4252"/>
                  </a:lnTo>
                  <a:lnTo>
                    <a:pt x="5950" y="4248"/>
                  </a:lnTo>
                  <a:lnTo>
                    <a:pt x="5948" y="4243"/>
                  </a:lnTo>
                  <a:lnTo>
                    <a:pt x="5943" y="4238"/>
                  </a:lnTo>
                  <a:lnTo>
                    <a:pt x="5938" y="4233"/>
                  </a:lnTo>
                  <a:lnTo>
                    <a:pt x="5932" y="4229"/>
                  </a:lnTo>
                  <a:lnTo>
                    <a:pt x="5917" y="4219"/>
                  </a:lnTo>
                  <a:lnTo>
                    <a:pt x="5898" y="4211"/>
                  </a:lnTo>
                  <a:lnTo>
                    <a:pt x="5881" y="4206"/>
                  </a:lnTo>
                  <a:lnTo>
                    <a:pt x="5866" y="4204"/>
                  </a:lnTo>
                  <a:lnTo>
                    <a:pt x="5859" y="4203"/>
                  </a:lnTo>
                  <a:lnTo>
                    <a:pt x="5853" y="4204"/>
                  </a:lnTo>
                  <a:lnTo>
                    <a:pt x="5847" y="4205"/>
                  </a:lnTo>
                  <a:lnTo>
                    <a:pt x="5841" y="4206"/>
                  </a:lnTo>
                  <a:lnTo>
                    <a:pt x="5835" y="4209"/>
                  </a:lnTo>
                  <a:lnTo>
                    <a:pt x="5830" y="4212"/>
                  </a:lnTo>
                  <a:lnTo>
                    <a:pt x="5827" y="4216"/>
                  </a:lnTo>
                  <a:lnTo>
                    <a:pt x="5822" y="4219"/>
                  </a:lnTo>
                  <a:lnTo>
                    <a:pt x="5818" y="4224"/>
                  </a:lnTo>
                  <a:lnTo>
                    <a:pt x="5815" y="4229"/>
                  </a:lnTo>
                  <a:lnTo>
                    <a:pt x="5811" y="4235"/>
                  </a:lnTo>
                  <a:lnTo>
                    <a:pt x="5809" y="4241"/>
                  </a:lnTo>
                  <a:lnTo>
                    <a:pt x="5807" y="4246"/>
                  </a:lnTo>
                  <a:lnTo>
                    <a:pt x="5805" y="4252"/>
                  </a:lnTo>
                  <a:lnTo>
                    <a:pt x="5805" y="4258"/>
                  </a:lnTo>
                  <a:lnTo>
                    <a:pt x="5805" y="4264"/>
                  </a:lnTo>
                  <a:lnTo>
                    <a:pt x="5805" y="4270"/>
                  </a:lnTo>
                  <a:lnTo>
                    <a:pt x="5807" y="4276"/>
                  </a:lnTo>
                  <a:lnTo>
                    <a:pt x="5808" y="4281"/>
                  </a:lnTo>
                  <a:lnTo>
                    <a:pt x="5810" y="4287"/>
                  </a:lnTo>
                  <a:lnTo>
                    <a:pt x="5814" y="4291"/>
                  </a:lnTo>
                  <a:lnTo>
                    <a:pt x="5817" y="4296"/>
                  </a:lnTo>
                  <a:lnTo>
                    <a:pt x="5822" y="4301"/>
                  </a:lnTo>
                  <a:lnTo>
                    <a:pt x="5828" y="4306"/>
                  </a:lnTo>
                  <a:lnTo>
                    <a:pt x="5842" y="4314"/>
                  </a:lnTo>
                  <a:lnTo>
                    <a:pt x="5859" y="4322"/>
                  </a:lnTo>
                  <a:close/>
                  <a:moveTo>
                    <a:pt x="6012" y="3978"/>
                  </a:moveTo>
                  <a:lnTo>
                    <a:pt x="5958" y="3962"/>
                  </a:lnTo>
                  <a:lnTo>
                    <a:pt x="5994" y="3833"/>
                  </a:lnTo>
                  <a:lnTo>
                    <a:pt x="6103" y="3863"/>
                  </a:lnTo>
                  <a:lnTo>
                    <a:pt x="6109" y="3884"/>
                  </a:lnTo>
                  <a:lnTo>
                    <a:pt x="6113" y="3903"/>
                  </a:lnTo>
                  <a:lnTo>
                    <a:pt x="6117" y="3921"/>
                  </a:lnTo>
                  <a:lnTo>
                    <a:pt x="6118" y="3937"/>
                  </a:lnTo>
                  <a:lnTo>
                    <a:pt x="6118" y="3953"/>
                  </a:lnTo>
                  <a:lnTo>
                    <a:pt x="6116" y="3970"/>
                  </a:lnTo>
                  <a:lnTo>
                    <a:pt x="6113" y="3988"/>
                  </a:lnTo>
                  <a:lnTo>
                    <a:pt x="6109" y="4007"/>
                  </a:lnTo>
                  <a:lnTo>
                    <a:pt x="6102" y="4030"/>
                  </a:lnTo>
                  <a:lnTo>
                    <a:pt x="6093" y="4050"/>
                  </a:lnTo>
                  <a:lnTo>
                    <a:pt x="6089" y="4059"/>
                  </a:lnTo>
                  <a:lnTo>
                    <a:pt x="6083" y="4068"/>
                  </a:lnTo>
                  <a:lnTo>
                    <a:pt x="6078" y="4075"/>
                  </a:lnTo>
                  <a:lnTo>
                    <a:pt x="6072" y="4082"/>
                  </a:lnTo>
                  <a:lnTo>
                    <a:pt x="6066" y="4088"/>
                  </a:lnTo>
                  <a:lnTo>
                    <a:pt x="6059" y="4094"/>
                  </a:lnTo>
                  <a:lnTo>
                    <a:pt x="6052" y="4098"/>
                  </a:lnTo>
                  <a:lnTo>
                    <a:pt x="6045" y="4103"/>
                  </a:lnTo>
                  <a:lnTo>
                    <a:pt x="6038" y="4108"/>
                  </a:lnTo>
                  <a:lnTo>
                    <a:pt x="6029" y="4111"/>
                  </a:lnTo>
                  <a:lnTo>
                    <a:pt x="6021" y="4114"/>
                  </a:lnTo>
                  <a:lnTo>
                    <a:pt x="6013" y="4116"/>
                  </a:lnTo>
                  <a:lnTo>
                    <a:pt x="6003" y="4119"/>
                  </a:lnTo>
                  <a:lnTo>
                    <a:pt x="5995" y="4120"/>
                  </a:lnTo>
                  <a:lnTo>
                    <a:pt x="5985" y="4120"/>
                  </a:lnTo>
                  <a:lnTo>
                    <a:pt x="5976" y="4120"/>
                  </a:lnTo>
                  <a:lnTo>
                    <a:pt x="5957" y="4119"/>
                  </a:lnTo>
                  <a:lnTo>
                    <a:pt x="5937" y="4114"/>
                  </a:lnTo>
                  <a:lnTo>
                    <a:pt x="5927" y="4111"/>
                  </a:lnTo>
                  <a:lnTo>
                    <a:pt x="5917" y="4108"/>
                  </a:lnTo>
                  <a:lnTo>
                    <a:pt x="5909" y="4103"/>
                  </a:lnTo>
                  <a:lnTo>
                    <a:pt x="5899" y="4100"/>
                  </a:lnTo>
                  <a:lnTo>
                    <a:pt x="5891" y="4094"/>
                  </a:lnTo>
                  <a:lnTo>
                    <a:pt x="5884" y="4089"/>
                  </a:lnTo>
                  <a:lnTo>
                    <a:pt x="5875" y="4083"/>
                  </a:lnTo>
                  <a:lnTo>
                    <a:pt x="5869" y="4076"/>
                  </a:lnTo>
                  <a:lnTo>
                    <a:pt x="5862" y="4070"/>
                  </a:lnTo>
                  <a:lnTo>
                    <a:pt x="5858" y="4062"/>
                  </a:lnTo>
                  <a:lnTo>
                    <a:pt x="5852" y="4055"/>
                  </a:lnTo>
                  <a:lnTo>
                    <a:pt x="5848" y="4046"/>
                  </a:lnTo>
                  <a:lnTo>
                    <a:pt x="5845" y="4038"/>
                  </a:lnTo>
                  <a:lnTo>
                    <a:pt x="5841" y="4029"/>
                  </a:lnTo>
                  <a:lnTo>
                    <a:pt x="5839" y="4020"/>
                  </a:lnTo>
                  <a:lnTo>
                    <a:pt x="5836" y="4010"/>
                  </a:lnTo>
                  <a:lnTo>
                    <a:pt x="5835" y="3994"/>
                  </a:lnTo>
                  <a:lnTo>
                    <a:pt x="5835" y="3975"/>
                  </a:lnTo>
                  <a:lnTo>
                    <a:pt x="5839" y="3955"/>
                  </a:lnTo>
                  <a:lnTo>
                    <a:pt x="5843" y="3933"/>
                  </a:lnTo>
                  <a:lnTo>
                    <a:pt x="5849" y="3911"/>
                  </a:lnTo>
                  <a:lnTo>
                    <a:pt x="5856" y="3893"/>
                  </a:lnTo>
                  <a:lnTo>
                    <a:pt x="5862" y="3879"/>
                  </a:lnTo>
                  <a:lnTo>
                    <a:pt x="5869" y="3867"/>
                  </a:lnTo>
                  <a:lnTo>
                    <a:pt x="5877" y="3858"/>
                  </a:lnTo>
                  <a:lnTo>
                    <a:pt x="5885" y="3850"/>
                  </a:lnTo>
                  <a:lnTo>
                    <a:pt x="5893" y="3843"/>
                  </a:lnTo>
                  <a:lnTo>
                    <a:pt x="5904" y="3837"/>
                  </a:lnTo>
                  <a:lnTo>
                    <a:pt x="5913" y="3832"/>
                  </a:lnTo>
                  <a:lnTo>
                    <a:pt x="5925" y="3830"/>
                  </a:lnTo>
                  <a:lnTo>
                    <a:pt x="5937" y="3827"/>
                  </a:lnTo>
                  <a:lnTo>
                    <a:pt x="5950" y="3826"/>
                  </a:lnTo>
                  <a:lnTo>
                    <a:pt x="5942" y="3910"/>
                  </a:lnTo>
                  <a:lnTo>
                    <a:pt x="5935" y="3911"/>
                  </a:lnTo>
                  <a:lnTo>
                    <a:pt x="5927" y="3914"/>
                  </a:lnTo>
                  <a:lnTo>
                    <a:pt x="5922" y="3917"/>
                  </a:lnTo>
                  <a:lnTo>
                    <a:pt x="5916" y="3921"/>
                  </a:lnTo>
                  <a:lnTo>
                    <a:pt x="5911" y="3927"/>
                  </a:lnTo>
                  <a:lnTo>
                    <a:pt x="5906" y="3934"/>
                  </a:lnTo>
                  <a:lnTo>
                    <a:pt x="5903" y="3941"/>
                  </a:lnTo>
                  <a:lnTo>
                    <a:pt x="5899" y="3949"/>
                  </a:lnTo>
                  <a:lnTo>
                    <a:pt x="5898" y="3956"/>
                  </a:lnTo>
                  <a:lnTo>
                    <a:pt x="5897" y="3963"/>
                  </a:lnTo>
                  <a:lnTo>
                    <a:pt x="5897" y="3969"/>
                  </a:lnTo>
                  <a:lnTo>
                    <a:pt x="5898" y="3975"/>
                  </a:lnTo>
                  <a:lnTo>
                    <a:pt x="5899" y="3981"/>
                  </a:lnTo>
                  <a:lnTo>
                    <a:pt x="5900" y="3987"/>
                  </a:lnTo>
                  <a:lnTo>
                    <a:pt x="5903" y="3993"/>
                  </a:lnTo>
                  <a:lnTo>
                    <a:pt x="5906" y="3998"/>
                  </a:lnTo>
                  <a:lnTo>
                    <a:pt x="5910" y="4004"/>
                  </a:lnTo>
                  <a:lnTo>
                    <a:pt x="5914" y="4008"/>
                  </a:lnTo>
                  <a:lnTo>
                    <a:pt x="5920" y="4013"/>
                  </a:lnTo>
                  <a:lnTo>
                    <a:pt x="5926" y="4017"/>
                  </a:lnTo>
                  <a:lnTo>
                    <a:pt x="5933" y="4020"/>
                  </a:lnTo>
                  <a:lnTo>
                    <a:pt x="5940" y="4024"/>
                  </a:lnTo>
                  <a:lnTo>
                    <a:pt x="5950" y="4027"/>
                  </a:lnTo>
                  <a:lnTo>
                    <a:pt x="5959" y="4030"/>
                  </a:lnTo>
                  <a:lnTo>
                    <a:pt x="5969" y="4032"/>
                  </a:lnTo>
                  <a:lnTo>
                    <a:pt x="5978" y="4034"/>
                  </a:lnTo>
                  <a:lnTo>
                    <a:pt x="5988" y="4036"/>
                  </a:lnTo>
                  <a:lnTo>
                    <a:pt x="5996" y="4036"/>
                  </a:lnTo>
                  <a:lnTo>
                    <a:pt x="6003" y="4036"/>
                  </a:lnTo>
                  <a:lnTo>
                    <a:pt x="6010" y="4034"/>
                  </a:lnTo>
                  <a:lnTo>
                    <a:pt x="6017" y="4032"/>
                  </a:lnTo>
                  <a:lnTo>
                    <a:pt x="6023" y="4030"/>
                  </a:lnTo>
                  <a:lnTo>
                    <a:pt x="6028" y="4026"/>
                  </a:lnTo>
                  <a:lnTo>
                    <a:pt x="6033" y="4023"/>
                  </a:lnTo>
                  <a:lnTo>
                    <a:pt x="6038" y="4018"/>
                  </a:lnTo>
                  <a:lnTo>
                    <a:pt x="6041" y="4013"/>
                  </a:lnTo>
                  <a:lnTo>
                    <a:pt x="6045" y="4008"/>
                  </a:lnTo>
                  <a:lnTo>
                    <a:pt x="6048" y="4001"/>
                  </a:lnTo>
                  <a:lnTo>
                    <a:pt x="6051" y="3995"/>
                  </a:lnTo>
                  <a:lnTo>
                    <a:pt x="6053" y="3988"/>
                  </a:lnTo>
                  <a:lnTo>
                    <a:pt x="6057" y="3974"/>
                  </a:lnTo>
                  <a:lnTo>
                    <a:pt x="6057" y="3960"/>
                  </a:lnTo>
                  <a:lnTo>
                    <a:pt x="6055" y="3946"/>
                  </a:lnTo>
                  <a:lnTo>
                    <a:pt x="6052" y="3928"/>
                  </a:lnTo>
                  <a:lnTo>
                    <a:pt x="6027" y="3921"/>
                  </a:lnTo>
                  <a:lnTo>
                    <a:pt x="6012" y="3978"/>
                  </a:lnTo>
                  <a:close/>
                  <a:moveTo>
                    <a:pt x="5884" y="3807"/>
                  </a:moveTo>
                  <a:lnTo>
                    <a:pt x="5900" y="3712"/>
                  </a:lnTo>
                  <a:lnTo>
                    <a:pt x="5999" y="3672"/>
                  </a:lnTo>
                  <a:lnTo>
                    <a:pt x="5920" y="3601"/>
                  </a:lnTo>
                  <a:lnTo>
                    <a:pt x="5937" y="3506"/>
                  </a:lnTo>
                  <a:lnTo>
                    <a:pt x="6070" y="3641"/>
                  </a:lnTo>
                  <a:lnTo>
                    <a:pt x="6180" y="3660"/>
                  </a:lnTo>
                  <a:lnTo>
                    <a:pt x="6164" y="3745"/>
                  </a:lnTo>
                  <a:lnTo>
                    <a:pt x="6055" y="3726"/>
                  </a:lnTo>
                  <a:lnTo>
                    <a:pt x="5884" y="3807"/>
                  </a:lnTo>
                  <a:close/>
                  <a:moveTo>
                    <a:pt x="3227" y="4759"/>
                  </a:moveTo>
                  <a:lnTo>
                    <a:pt x="3278" y="4758"/>
                  </a:lnTo>
                  <a:lnTo>
                    <a:pt x="3327" y="4756"/>
                  </a:lnTo>
                  <a:lnTo>
                    <a:pt x="3377" y="4752"/>
                  </a:lnTo>
                  <a:lnTo>
                    <a:pt x="3427" y="4748"/>
                  </a:lnTo>
                  <a:lnTo>
                    <a:pt x="3476" y="4740"/>
                  </a:lnTo>
                  <a:lnTo>
                    <a:pt x="3524" y="4732"/>
                  </a:lnTo>
                  <a:lnTo>
                    <a:pt x="3571" y="4724"/>
                  </a:lnTo>
                  <a:lnTo>
                    <a:pt x="3619" y="4712"/>
                  </a:lnTo>
                  <a:lnTo>
                    <a:pt x="3666" y="4700"/>
                  </a:lnTo>
                  <a:lnTo>
                    <a:pt x="3712" y="4687"/>
                  </a:lnTo>
                  <a:lnTo>
                    <a:pt x="3759" y="4672"/>
                  </a:lnTo>
                  <a:lnTo>
                    <a:pt x="3804" y="4656"/>
                  </a:lnTo>
                  <a:lnTo>
                    <a:pt x="3847" y="4639"/>
                  </a:lnTo>
                  <a:lnTo>
                    <a:pt x="3892" y="4620"/>
                  </a:lnTo>
                  <a:lnTo>
                    <a:pt x="3935" y="4601"/>
                  </a:lnTo>
                  <a:lnTo>
                    <a:pt x="3978" y="4579"/>
                  </a:lnTo>
                  <a:lnTo>
                    <a:pt x="4020" y="4557"/>
                  </a:lnTo>
                  <a:lnTo>
                    <a:pt x="4061" y="4534"/>
                  </a:lnTo>
                  <a:lnTo>
                    <a:pt x="4102" y="4509"/>
                  </a:lnTo>
                  <a:lnTo>
                    <a:pt x="4141" y="4483"/>
                  </a:lnTo>
                  <a:lnTo>
                    <a:pt x="4180" y="4457"/>
                  </a:lnTo>
                  <a:lnTo>
                    <a:pt x="4218" y="4429"/>
                  </a:lnTo>
                  <a:lnTo>
                    <a:pt x="4256" y="4400"/>
                  </a:lnTo>
                  <a:lnTo>
                    <a:pt x="4293" y="4371"/>
                  </a:lnTo>
                  <a:lnTo>
                    <a:pt x="4328" y="4340"/>
                  </a:lnTo>
                  <a:lnTo>
                    <a:pt x="4363" y="4308"/>
                  </a:lnTo>
                  <a:lnTo>
                    <a:pt x="4397" y="4276"/>
                  </a:lnTo>
                  <a:lnTo>
                    <a:pt x="4429" y="4242"/>
                  </a:lnTo>
                  <a:lnTo>
                    <a:pt x="4461" y="4207"/>
                  </a:lnTo>
                  <a:lnTo>
                    <a:pt x="4492" y="4172"/>
                  </a:lnTo>
                  <a:lnTo>
                    <a:pt x="4523" y="4136"/>
                  </a:lnTo>
                  <a:lnTo>
                    <a:pt x="4551" y="4098"/>
                  </a:lnTo>
                  <a:lnTo>
                    <a:pt x="4551" y="4098"/>
                  </a:lnTo>
                  <a:lnTo>
                    <a:pt x="4576" y="4070"/>
                  </a:lnTo>
                  <a:lnTo>
                    <a:pt x="4601" y="4043"/>
                  </a:lnTo>
                  <a:lnTo>
                    <a:pt x="4626" y="4015"/>
                  </a:lnTo>
                  <a:lnTo>
                    <a:pt x="4652" y="3989"/>
                  </a:lnTo>
                  <a:lnTo>
                    <a:pt x="4678" y="3963"/>
                  </a:lnTo>
                  <a:lnTo>
                    <a:pt x="4705" y="3938"/>
                  </a:lnTo>
                  <a:lnTo>
                    <a:pt x="4733" y="3914"/>
                  </a:lnTo>
                  <a:lnTo>
                    <a:pt x="4762" y="3891"/>
                  </a:lnTo>
                  <a:lnTo>
                    <a:pt x="4792" y="3867"/>
                  </a:lnTo>
                  <a:lnTo>
                    <a:pt x="4820" y="3846"/>
                  </a:lnTo>
                  <a:lnTo>
                    <a:pt x="4851" y="3825"/>
                  </a:lnTo>
                  <a:lnTo>
                    <a:pt x="4882" y="3805"/>
                  </a:lnTo>
                  <a:lnTo>
                    <a:pt x="4912" y="3785"/>
                  </a:lnTo>
                  <a:lnTo>
                    <a:pt x="4943" y="3766"/>
                  </a:lnTo>
                  <a:lnTo>
                    <a:pt x="4975" y="3748"/>
                  </a:lnTo>
                  <a:lnTo>
                    <a:pt x="5008" y="3730"/>
                  </a:lnTo>
                  <a:lnTo>
                    <a:pt x="5041" y="3713"/>
                  </a:lnTo>
                  <a:lnTo>
                    <a:pt x="5075" y="3698"/>
                  </a:lnTo>
                  <a:lnTo>
                    <a:pt x="5108" y="3683"/>
                  </a:lnTo>
                  <a:lnTo>
                    <a:pt x="5142" y="3668"/>
                  </a:lnTo>
                  <a:lnTo>
                    <a:pt x="5175" y="3655"/>
                  </a:lnTo>
                  <a:lnTo>
                    <a:pt x="5211" y="3644"/>
                  </a:lnTo>
                  <a:lnTo>
                    <a:pt x="5245" y="3632"/>
                  </a:lnTo>
                  <a:lnTo>
                    <a:pt x="5281" y="3621"/>
                  </a:lnTo>
                  <a:lnTo>
                    <a:pt x="5316" y="3612"/>
                  </a:lnTo>
                  <a:lnTo>
                    <a:pt x="5352" y="3602"/>
                  </a:lnTo>
                  <a:lnTo>
                    <a:pt x="5387" y="3595"/>
                  </a:lnTo>
                  <a:lnTo>
                    <a:pt x="5424" y="3588"/>
                  </a:lnTo>
                  <a:lnTo>
                    <a:pt x="5460" y="3582"/>
                  </a:lnTo>
                  <a:lnTo>
                    <a:pt x="5496" y="3576"/>
                  </a:lnTo>
                  <a:lnTo>
                    <a:pt x="5533" y="3572"/>
                  </a:lnTo>
                  <a:lnTo>
                    <a:pt x="5570" y="3569"/>
                  </a:lnTo>
                  <a:lnTo>
                    <a:pt x="5552" y="3676"/>
                  </a:lnTo>
                  <a:lnTo>
                    <a:pt x="5528" y="3780"/>
                  </a:lnTo>
                  <a:lnTo>
                    <a:pt x="5501" y="3883"/>
                  </a:lnTo>
                  <a:lnTo>
                    <a:pt x="5470" y="3984"/>
                  </a:lnTo>
                  <a:lnTo>
                    <a:pt x="5434" y="4083"/>
                  </a:lnTo>
                  <a:lnTo>
                    <a:pt x="5393" y="4179"/>
                  </a:lnTo>
                  <a:lnTo>
                    <a:pt x="5348" y="4274"/>
                  </a:lnTo>
                  <a:lnTo>
                    <a:pt x="5300" y="4366"/>
                  </a:lnTo>
                  <a:lnTo>
                    <a:pt x="5248" y="4456"/>
                  </a:lnTo>
                  <a:lnTo>
                    <a:pt x="5192" y="4544"/>
                  </a:lnTo>
                  <a:lnTo>
                    <a:pt x="5131" y="4629"/>
                  </a:lnTo>
                  <a:lnTo>
                    <a:pt x="5068" y="4711"/>
                  </a:lnTo>
                  <a:lnTo>
                    <a:pt x="5001" y="4789"/>
                  </a:lnTo>
                  <a:lnTo>
                    <a:pt x="4931" y="4866"/>
                  </a:lnTo>
                  <a:lnTo>
                    <a:pt x="4858" y="4938"/>
                  </a:lnTo>
                  <a:lnTo>
                    <a:pt x="4781" y="5008"/>
                  </a:lnTo>
                  <a:lnTo>
                    <a:pt x="4701" y="5074"/>
                  </a:lnTo>
                  <a:lnTo>
                    <a:pt x="4619" y="5137"/>
                  </a:lnTo>
                  <a:lnTo>
                    <a:pt x="4533" y="5196"/>
                  </a:lnTo>
                  <a:lnTo>
                    <a:pt x="4446" y="5252"/>
                  </a:lnTo>
                  <a:lnTo>
                    <a:pt x="4356" y="5304"/>
                  </a:lnTo>
                  <a:lnTo>
                    <a:pt x="4262" y="5353"/>
                  </a:lnTo>
                  <a:lnTo>
                    <a:pt x="4167" y="5397"/>
                  </a:lnTo>
                  <a:lnTo>
                    <a:pt x="4070" y="5436"/>
                  </a:lnTo>
                  <a:lnTo>
                    <a:pt x="3971" y="5471"/>
                  </a:lnTo>
                  <a:lnTo>
                    <a:pt x="3870" y="5503"/>
                  </a:lnTo>
                  <a:lnTo>
                    <a:pt x="3766" y="5529"/>
                  </a:lnTo>
                  <a:lnTo>
                    <a:pt x="3661" y="5552"/>
                  </a:lnTo>
                  <a:lnTo>
                    <a:pt x="3555" y="5570"/>
                  </a:lnTo>
                  <a:lnTo>
                    <a:pt x="3447" y="5581"/>
                  </a:lnTo>
                  <a:lnTo>
                    <a:pt x="3337" y="5590"/>
                  </a:lnTo>
                  <a:lnTo>
                    <a:pt x="3227" y="5592"/>
                  </a:lnTo>
                  <a:lnTo>
                    <a:pt x="3115" y="5590"/>
                  </a:lnTo>
                  <a:lnTo>
                    <a:pt x="3006" y="5581"/>
                  </a:lnTo>
                  <a:lnTo>
                    <a:pt x="2899" y="5570"/>
                  </a:lnTo>
                  <a:lnTo>
                    <a:pt x="2792" y="5552"/>
                  </a:lnTo>
                  <a:lnTo>
                    <a:pt x="2687" y="5529"/>
                  </a:lnTo>
                  <a:lnTo>
                    <a:pt x="2584" y="5503"/>
                  </a:lnTo>
                  <a:lnTo>
                    <a:pt x="2482" y="5471"/>
                  </a:lnTo>
                  <a:lnTo>
                    <a:pt x="2382" y="5436"/>
                  </a:lnTo>
                  <a:lnTo>
                    <a:pt x="2285" y="5397"/>
                  </a:lnTo>
                  <a:lnTo>
                    <a:pt x="2190" y="5353"/>
                  </a:lnTo>
                  <a:lnTo>
                    <a:pt x="2098" y="5304"/>
                  </a:lnTo>
                  <a:lnTo>
                    <a:pt x="2007" y="5252"/>
                  </a:lnTo>
                  <a:lnTo>
                    <a:pt x="1919" y="5196"/>
                  </a:lnTo>
                  <a:lnTo>
                    <a:pt x="1834" y="5137"/>
                  </a:lnTo>
                  <a:lnTo>
                    <a:pt x="1752" y="5074"/>
                  </a:lnTo>
                  <a:lnTo>
                    <a:pt x="1673" y="5008"/>
                  </a:lnTo>
                  <a:lnTo>
                    <a:pt x="1596" y="4938"/>
                  </a:lnTo>
                  <a:lnTo>
                    <a:pt x="1522" y="4866"/>
                  </a:lnTo>
                  <a:lnTo>
                    <a:pt x="1452" y="4789"/>
                  </a:lnTo>
                  <a:lnTo>
                    <a:pt x="1385" y="4711"/>
                  </a:lnTo>
                  <a:lnTo>
                    <a:pt x="1321" y="4629"/>
                  </a:lnTo>
                  <a:lnTo>
                    <a:pt x="1262" y="4544"/>
                  </a:lnTo>
                  <a:lnTo>
                    <a:pt x="1205" y="4456"/>
                  </a:lnTo>
                  <a:lnTo>
                    <a:pt x="1153" y="4366"/>
                  </a:lnTo>
                  <a:lnTo>
                    <a:pt x="1104" y="4274"/>
                  </a:lnTo>
                  <a:lnTo>
                    <a:pt x="1060" y="4179"/>
                  </a:lnTo>
                  <a:lnTo>
                    <a:pt x="1019" y="4083"/>
                  </a:lnTo>
                  <a:lnTo>
                    <a:pt x="983" y="3984"/>
                  </a:lnTo>
                  <a:lnTo>
                    <a:pt x="951" y="3883"/>
                  </a:lnTo>
                  <a:lnTo>
                    <a:pt x="924" y="3780"/>
                  </a:lnTo>
                  <a:lnTo>
                    <a:pt x="902" y="3676"/>
                  </a:lnTo>
                  <a:lnTo>
                    <a:pt x="884" y="3569"/>
                  </a:lnTo>
                  <a:lnTo>
                    <a:pt x="919" y="3572"/>
                  </a:lnTo>
                  <a:lnTo>
                    <a:pt x="956" y="3576"/>
                  </a:lnTo>
                  <a:lnTo>
                    <a:pt x="993" y="3581"/>
                  </a:lnTo>
                  <a:lnTo>
                    <a:pt x="1028" y="3588"/>
                  </a:lnTo>
                  <a:lnTo>
                    <a:pt x="1064" y="3594"/>
                  </a:lnTo>
                  <a:lnTo>
                    <a:pt x="1099" y="3602"/>
                  </a:lnTo>
                  <a:lnTo>
                    <a:pt x="1135" y="3610"/>
                  </a:lnTo>
                  <a:lnTo>
                    <a:pt x="1170" y="3620"/>
                  </a:lnTo>
                  <a:lnTo>
                    <a:pt x="1206" y="3631"/>
                  </a:lnTo>
                  <a:lnTo>
                    <a:pt x="1240" y="3642"/>
                  </a:lnTo>
                  <a:lnTo>
                    <a:pt x="1275" y="3654"/>
                  </a:lnTo>
                  <a:lnTo>
                    <a:pt x="1309" y="3667"/>
                  </a:lnTo>
                  <a:lnTo>
                    <a:pt x="1343" y="3681"/>
                  </a:lnTo>
                  <a:lnTo>
                    <a:pt x="1377" y="3696"/>
                  </a:lnTo>
                  <a:lnTo>
                    <a:pt x="1410" y="3712"/>
                  </a:lnTo>
                  <a:lnTo>
                    <a:pt x="1443" y="3728"/>
                  </a:lnTo>
                  <a:lnTo>
                    <a:pt x="1476" y="3745"/>
                  </a:lnTo>
                  <a:lnTo>
                    <a:pt x="1508" y="3763"/>
                  </a:lnTo>
                  <a:lnTo>
                    <a:pt x="1539" y="3782"/>
                  </a:lnTo>
                  <a:lnTo>
                    <a:pt x="1571" y="3802"/>
                  </a:lnTo>
                  <a:lnTo>
                    <a:pt x="1602" y="3822"/>
                  </a:lnTo>
                  <a:lnTo>
                    <a:pt x="1631" y="3844"/>
                  </a:lnTo>
                  <a:lnTo>
                    <a:pt x="1661" y="3866"/>
                  </a:lnTo>
                  <a:lnTo>
                    <a:pt x="1690" y="3889"/>
                  </a:lnTo>
                  <a:lnTo>
                    <a:pt x="1719" y="3912"/>
                  </a:lnTo>
                  <a:lnTo>
                    <a:pt x="1747" y="3936"/>
                  </a:lnTo>
                  <a:lnTo>
                    <a:pt x="1775" y="3962"/>
                  </a:lnTo>
                  <a:lnTo>
                    <a:pt x="1802" y="3988"/>
                  </a:lnTo>
                  <a:lnTo>
                    <a:pt x="1828" y="4014"/>
                  </a:lnTo>
                  <a:lnTo>
                    <a:pt x="1854" y="4042"/>
                  </a:lnTo>
                  <a:lnTo>
                    <a:pt x="1879" y="4070"/>
                  </a:lnTo>
                  <a:lnTo>
                    <a:pt x="1904" y="4098"/>
                  </a:lnTo>
                  <a:lnTo>
                    <a:pt x="1904" y="4098"/>
                  </a:lnTo>
                  <a:lnTo>
                    <a:pt x="1932" y="4136"/>
                  </a:lnTo>
                  <a:lnTo>
                    <a:pt x="1962" y="4172"/>
                  </a:lnTo>
                  <a:lnTo>
                    <a:pt x="1994" y="4207"/>
                  </a:lnTo>
                  <a:lnTo>
                    <a:pt x="2026" y="4242"/>
                  </a:lnTo>
                  <a:lnTo>
                    <a:pt x="2058" y="4276"/>
                  </a:lnTo>
                  <a:lnTo>
                    <a:pt x="2092" y="4308"/>
                  </a:lnTo>
                  <a:lnTo>
                    <a:pt x="2126" y="4340"/>
                  </a:lnTo>
                  <a:lnTo>
                    <a:pt x="2162" y="4371"/>
                  </a:lnTo>
                  <a:lnTo>
                    <a:pt x="2199" y="4400"/>
                  </a:lnTo>
                  <a:lnTo>
                    <a:pt x="2237" y="4429"/>
                  </a:lnTo>
                  <a:lnTo>
                    <a:pt x="2274" y="4457"/>
                  </a:lnTo>
                  <a:lnTo>
                    <a:pt x="2314" y="4483"/>
                  </a:lnTo>
                  <a:lnTo>
                    <a:pt x="2353" y="4509"/>
                  </a:lnTo>
                  <a:lnTo>
                    <a:pt x="2393" y="4534"/>
                  </a:lnTo>
                  <a:lnTo>
                    <a:pt x="2434" y="4557"/>
                  </a:lnTo>
                  <a:lnTo>
                    <a:pt x="2477" y="4579"/>
                  </a:lnTo>
                  <a:lnTo>
                    <a:pt x="2520" y="4601"/>
                  </a:lnTo>
                  <a:lnTo>
                    <a:pt x="2562" y="4620"/>
                  </a:lnTo>
                  <a:lnTo>
                    <a:pt x="2606" y="4639"/>
                  </a:lnTo>
                  <a:lnTo>
                    <a:pt x="2651" y="4656"/>
                  </a:lnTo>
                  <a:lnTo>
                    <a:pt x="2696" y="4672"/>
                  </a:lnTo>
                  <a:lnTo>
                    <a:pt x="2742" y="4687"/>
                  </a:lnTo>
                  <a:lnTo>
                    <a:pt x="2788" y="4700"/>
                  </a:lnTo>
                  <a:lnTo>
                    <a:pt x="2836" y="4712"/>
                  </a:lnTo>
                  <a:lnTo>
                    <a:pt x="2883" y="4724"/>
                  </a:lnTo>
                  <a:lnTo>
                    <a:pt x="2931" y="4732"/>
                  </a:lnTo>
                  <a:lnTo>
                    <a:pt x="2979" y="4740"/>
                  </a:lnTo>
                  <a:lnTo>
                    <a:pt x="3028" y="4748"/>
                  </a:lnTo>
                  <a:lnTo>
                    <a:pt x="3078" y="4752"/>
                  </a:lnTo>
                  <a:lnTo>
                    <a:pt x="3127" y="4756"/>
                  </a:lnTo>
                  <a:lnTo>
                    <a:pt x="3177" y="4758"/>
                  </a:lnTo>
                  <a:lnTo>
                    <a:pt x="3227" y="4759"/>
                  </a:lnTo>
                  <a:close/>
                  <a:moveTo>
                    <a:pt x="3227" y="0"/>
                  </a:moveTo>
                  <a:lnTo>
                    <a:pt x="3388" y="4"/>
                  </a:lnTo>
                  <a:lnTo>
                    <a:pt x="3548" y="15"/>
                  </a:lnTo>
                  <a:lnTo>
                    <a:pt x="3704" y="36"/>
                  </a:lnTo>
                  <a:lnTo>
                    <a:pt x="3859" y="63"/>
                  </a:lnTo>
                  <a:lnTo>
                    <a:pt x="4011" y="96"/>
                  </a:lnTo>
                  <a:lnTo>
                    <a:pt x="4161" y="137"/>
                  </a:lnTo>
                  <a:lnTo>
                    <a:pt x="4307" y="186"/>
                  </a:lnTo>
                  <a:lnTo>
                    <a:pt x="4450" y="242"/>
                  </a:lnTo>
                  <a:lnTo>
                    <a:pt x="4590" y="303"/>
                  </a:lnTo>
                  <a:lnTo>
                    <a:pt x="4728" y="371"/>
                  </a:lnTo>
                  <a:lnTo>
                    <a:pt x="4860" y="445"/>
                  </a:lnTo>
                  <a:lnTo>
                    <a:pt x="4989" y="525"/>
                  </a:lnTo>
                  <a:lnTo>
                    <a:pt x="5114" y="611"/>
                  </a:lnTo>
                  <a:lnTo>
                    <a:pt x="5235" y="702"/>
                  </a:lnTo>
                  <a:lnTo>
                    <a:pt x="5349" y="798"/>
                  </a:lnTo>
                  <a:lnTo>
                    <a:pt x="5461" y="900"/>
                  </a:lnTo>
                  <a:lnTo>
                    <a:pt x="5567" y="1008"/>
                  </a:lnTo>
                  <a:lnTo>
                    <a:pt x="5669" y="1119"/>
                  </a:lnTo>
                  <a:lnTo>
                    <a:pt x="5765" y="1237"/>
                  </a:lnTo>
                  <a:lnTo>
                    <a:pt x="5856" y="1357"/>
                  </a:lnTo>
                  <a:lnTo>
                    <a:pt x="5940" y="1482"/>
                  </a:lnTo>
                  <a:lnTo>
                    <a:pt x="6020" y="1611"/>
                  </a:lnTo>
                  <a:lnTo>
                    <a:pt x="6093" y="1745"/>
                  </a:lnTo>
                  <a:lnTo>
                    <a:pt x="6161" y="1881"/>
                  </a:lnTo>
                  <a:lnTo>
                    <a:pt x="6221" y="2022"/>
                  </a:lnTo>
                  <a:lnTo>
                    <a:pt x="6276" y="2165"/>
                  </a:lnTo>
                  <a:lnTo>
                    <a:pt x="6323" y="2312"/>
                  </a:lnTo>
                  <a:lnTo>
                    <a:pt x="6363" y="2461"/>
                  </a:lnTo>
                  <a:lnTo>
                    <a:pt x="6398" y="2614"/>
                  </a:lnTo>
                  <a:lnTo>
                    <a:pt x="6423" y="2769"/>
                  </a:lnTo>
                  <a:lnTo>
                    <a:pt x="6442" y="2927"/>
                  </a:lnTo>
                  <a:lnTo>
                    <a:pt x="6452" y="3086"/>
                  </a:lnTo>
                  <a:lnTo>
                    <a:pt x="5584" y="3086"/>
                  </a:lnTo>
                  <a:lnTo>
                    <a:pt x="5540" y="3083"/>
                  </a:lnTo>
                  <a:lnTo>
                    <a:pt x="5497" y="3079"/>
                  </a:lnTo>
                  <a:lnTo>
                    <a:pt x="5454" y="3073"/>
                  </a:lnTo>
                  <a:lnTo>
                    <a:pt x="5411" y="3067"/>
                  </a:lnTo>
                  <a:lnTo>
                    <a:pt x="5368" y="3058"/>
                  </a:lnTo>
                  <a:lnTo>
                    <a:pt x="5326" y="3050"/>
                  </a:lnTo>
                  <a:lnTo>
                    <a:pt x="5284" y="3041"/>
                  </a:lnTo>
                  <a:lnTo>
                    <a:pt x="5242" y="3029"/>
                  </a:lnTo>
                  <a:lnTo>
                    <a:pt x="5200" y="3017"/>
                  </a:lnTo>
                  <a:lnTo>
                    <a:pt x="5160" y="3004"/>
                  </a:lnTo>
                  <a:lnTo>
                    <a:pt x="5118" y="2990"/>
                  </a:lnTo>
                  <a:lnTo>
                    <a:pt x="5078" y="2974"/>
                  </a:lnTo>
                  <a:lnTo>
                    <a:pt x="5038" y="2958"/>
                  </a:lnTo>
                  <a:lnTo>
                    <a:pt x="4999" y="2941"/>
                  </a:lnTo>
                  <a:lnTo>
                    <a:pt x="4960" y="2922"/>
                  </a:lnTo>
                  <a:lnTo>
                    <a:pt x="4921" y="2903"/>
                  </a:lnTo>
                  <a:lnTo>
                    <a:pt x="4883" y="2883"/>
                  </a:lnTo>
                  <a:lnTo>
                    <a:pt x="4845" y="2862"/>
                  </a:lnTo>
                  <a:lnTo>
                    <a:pt x="4808" y="2839"/>
                  </a:lnTo>
                  <a:lnTo>
                    <a:pt x="4771" y="2817"/>
                  </a:lnTo>
                  <a:lnTo>
                    <a:pt x="4735" y="2792"/>
                  </a:lnTo>
                  <a:lnTo>
                    <a:pt x="4700" y="2767"/>
                  </a:lnTo>
                  <a:lnTo>
                    <a:pt x="4665" y="2741"/>
                  </a:lnTo>
                  <a:lnTo>
                    <a:pt x="4632" y="2715"/>
                  </a:lnTo>
                  <a:lnTo>
                    <a:pt x="4597" y="2686"/>
                  </a:lnTo>
                  <a:lnTo>
                    <a:pt x="4565" y="2658"/>
                  </a:lnTo>
                  <a:lnTo>
                    <a:pt x="4533" y="2628"/>
                  </a:lnTo>
                  <a:lnTo>
                    <a:pt x="4501" y="2598"/>
                  </a:lnTo>
                  <a:lnTo>
                    <a:pt x="4472" y="2567"/>
                  </a:lnTo>
                  <a:lnTo>
                    <a:pt x="4442" y="2535"/>
                  </a:lnTo>
                  <a:lnTo>
                    <a:pt x="4412" y="2502"/>
                  </a:lnTo>
                  <a:lnTo>
                    <a:pt x="4385" y="2467"/>
                  </a:lnTo>
                  <a:lnTo>
                    <a:pt x="4385" y="2467"/>
                  </a:lnTo>
                  <a:lnTo>
                    <a:pt x="4359" y="2435"/>
                  </a:lnTo>
                  <a:lnTo>
                    <a:pt x="4333" y="2405"/>
                  </a:lnTo>
                  <a:lnTo>
                    <a:pt x="4306" y="2374"/>
                  </a:lnTo>
                  <a:lnTo>
                    <a:pt x="4277" y="2343"/>
                  </a:lnTo>
                  <a:lnTo>
                    <a:pt x="4249" y="2315"/>
                  </a:lnTo>
                  <a:lnTo>
                    <a:pt x="4219" y="2286"/>
                  </a:lnTo>
                  <a:lnTo>
                    <a:pt x="4189" y="2258"/>
                  </a:lnTo>
                  <a:lnTo>
                    <a:pt x="4158" y="2232"/>
                  </a:lnTo>
                  <a:lnTo>
                    <a:pt x="4126" y="2206"/>
                  </a:lnTo>
                  <a:lnTo>
                    <a:pt x="4093" y="2181"/>
                  </a:lnTo>
                  <a:lnTo>
                    <a:pt x="4059" y="2157"/>
                  </a:lnTo>
                  <a:lnTo>
                    <a:pt x="4025" y="2133"/>
                  </a:lnTo>
                  <a:lnTo>
                    <a:pt x="3991" y="2111"/>
                  </a:lnTo>
                  <a:lnTo>
                    <a:pt x="3955" y="2089"/>
                  </a:lnTo>
                  <a:lnTo>
                    <a:pt x="3920" y="2069"/>
                  </a:lnTo>
                  <a:lnTo>
                    <a:pt x="3883" y="2050"/>
                  </a:lnTo>
                  <a:lnTo>
                    <a:pt x="3845" y="2033"/>
                  </a:lnTo>
                  <a:lnTo>
                    <a:pt x="3807" y="2015"/>
                  </a:lnTo>
                  <a:lnTo>
                    <a:pt x="3769" y="1999"/>
                  </a:lnTo>
                  <a:lnTo>
                    <a:pt x="3730" y="1984"/>
                  </a:lnTo>
                  <a:lnTo>
                    <a:pt x="3691" y="1970"/>
                  </a:lnTo>
                  <a:lnTo>
                    <a:pt x="3651" y="1957"/>
                  </a:lnTo>
                  <a:lnTo>
                    <a:pt x="3611" y="1945"/>
                  </a:lnTo>
                  <a:lnTo>
                    <a:pt x="3569" y="1934"/>
                  </a:lnTo>
                  <a:lnTo>
                    <a:pt x="3528" y="1926"/>
                  </a:lnTo>
                  <a:lnTo>
                    <a:pt x="3486" y="1918"/>
                  </a:lnTo>
                  <a:lnTo>
                    <a:pt x="3444" y="1911"/>
                  </a:lnTo>
                  <a:lnTo>
                    <a:pt x="3401" y="1905"/>
                  </a:lnTo>
                  <a:lnTo>
                    <a:pt x="3358" y="1900"/>
                  </a:lnTo>
                  <a:lnTo>
                    <a:pt x="3314" y="1896"/>
                  </a:lnTo>
                  <a:lnTo>
                    <a:pt x="3272" y="1895"/>
                  </a:lnTo>
                  <a:lnTo>
                    <a:pt x="3227" y="1894"/>
                  </a:lnTo>
                  <a:lnTo>
                    <a:pt x="3183" y="1895"/>
                  </a:lnTo>
                  <a:lnTo>
                    <a:pt x="3139" y="1896"/>
                  </a:lnTo>
                  <a:lnTo>
                    <a:pt x="3096" y="1900"/>
                  </a:lnTo>
                  <a:lnTo>
                    <a:pt x="3053" y="1905"/>
                  </a:lnTo>
                  <a:lnTo>
                    <a:pt x="3010" y="1911"/>
                  </a:lnTo>
                  <a:lnTo>
                    <a:pt x="2969" y="1918"/>
                  </a:lnTo>
                  <a:lnTo>
                    <a:pt x="2927" y="1926"/>
                  </a:lnTo>
                  <a:lnTo>
                    <a:pt x="2886" y="1934"/>
                  </a:lnTo>
                  <a:lnTo>
                    <a:pt x="2844" y="1945"/>
                  </a:lnTo>
                  <a:lnTo>
                    <a:pt x="2804" y="1957"/>
                  </a:lnTo>
                  <a:lnTo>
                    <a:pt x="2764" y="1970"/>
                  </a:lnTo>
                  <a:lnTo>
                    <a:pt x="2725" y="1984"/>
                  </a:lnTo>
                  <a:lnTo>
                    <a:pt x="2685" y="1999"/>
                  </a:lnTo>
                  <a:lnTo>
                    <a:pt x="2646" y="2015"/>
                  </a:lnTo>
                  <a:lnTo>
                    <a:pt x="2610" y="2033"/>
                  </a:lnTo>
                  <a:lnTo>
                    <a:pt x="2572" y="2050"/>
                  </a:lnTo>
                  <a:lnTo>
                    <a:pt x="2535" y="2069"/>
                  </a:lnTo>
                  <a:lnTo>
                    <a:pt x="2499" y="2089"/>
                  </a:lnTo>
                  <a:lnTo>
                    <a:pt x="2464" y="2111"/>
                  </a:lnTo>
                  <a:lnTo>
                    <a:pt x="2428" y="2133"/>
                  </a:lnTo>
                  <a:lnTo>
                    <a:pt x="2395" y="2157"/>
                  </a:lnTo>
                  <a:lnTo>
                    <a:pt x="2361" y="2181"/>
                  </a:lnTo>
                  <a:lnTo>
                    <a:pt x="2329" y="2206"/>
                  </a:lnTo>
                  <a:lnTo>
                    <a:pt x="2297" y="2232"/>
                  </a:lnTo>
                  <a:lnTo>
                    <a:pt x="2266" y="2258"/>
                  </a:lnTo>
                  <a:lnTo>
                    <a:pt x="2235" y="2286"/>
                  </a:lnTo>
                  <a:lnTo>
                    <a:pt x="2206" y="2315"/>
                  </a:lnTo>
                  <a:lnTo>
                    <a:pt x="2176" y="2343"/>
                  </a:lnTo>
                  <a:lnTo>
                    <a:pt x="2149" y="2374"/>
                  </a:lnTo>
                  <a:lnTo>
                    <a:pt x="2122" y="2405"/>
                  </a:lnTo>
                  <a:lnTo>
                    <a:pt x="2096" y="2435"/>
                  </a:lnTo>
                  <a:lnTo>
                    <a:pt x="2069" y="2467"/>
                  </a:lnTo>
                  <a:lnTo>
                    <a:pt x="2069" y="2467"/>
                  </a:lnTo>
                  <a:lnTo>
                    <a:pt x="2042" y="2502"/>
                  </a:lnTo>
                  <a:lnTo>
                    <a:pt x="2013" y="2535"/>
                  </a:lnTo>
                  <a:lnTo>
                    <a:pt x="1983" y="2567"/>
                  </a:lnTo>
                  <a:lnTo>
                    <a:pt x="1953" y="2598"/>
                  </a:lnTo>
                  <a:lnTo>
                    <a:pt x="1921" y="2628"/>
                  </a:lnTo>
                  <a:lnTo>
                    <a:pt x="1889" y="2658"/>
                  </a:lnTo>
                  <a:lnTo>
                    <a:pt x="1857" y="2686"/>
                  </a:lnTo>
                  <a:lnTo>
                    <a:pt x="1824" y="2714"/>
                  </a:lnTo>
                  <a:lnTo>
                    <a:pt x="1790" y="2741"/>
                  </a:lnTo>
                  <a:lnTo>
                    <a:pt x="1754" y="2767"/>
                  </a:lnTo>
                  <a:lnTo>
                    <a:pt x="1719" y="2792"/>
                  </a:lnTo>
                  <a:lnTo>
                    <a:pt x="1683" y="2816"/>
                  </a:lnTo>
                  <a:lnTo>
                    <a:pt x="1647" y="2839"/>
                  </a:lnTo>
                  <a:lnTo>
                    <a:pt x="1610" y="2862"/>
                  </a:lnTo>
                  <a:lnTo>
                    <a:pt x="1572" y="2883"/>
                  </a:lnTo>
                  <a:lnTo>
                    <a:pt x="1534" y="2903"/>
                  </a:lnTo>
                  <a:lnTo>
                    <a:pt x="1495" y="2922"/>
                  </a:lnTo>
                  <a:lnTo>
                    <a:pt x="1456" y="2941"/>
                  </a:lnTo>
                  <a:lnTo>
                    <a:pt x="1416" y="2958"/>
                  </a:lnTo>
                  <a:lnTo>
                    <a:pt x="1375" y="2974"/>
                  </a:lnTo>
                  <a:lnTo>
                    <a:pt x="1335" y="2990"/>
                  </a:lnTo>
                  <a:lnTo>
                    <a:pt x="1294" y="3004"/>
                  </a:lnTo>
                  <a:lnTo>
                    <a:pt x="1253" y="3017"/>
                  </a:lnTo>
                  <a:lnTo>
                    <a:pt x="1212" y="3029"/>
                  </a:lnTo>
                  <a:lnTo>
                    <a:pt x="1169" y="3039"/>
                  </a:lnTo>
                  <a:lnTo>
                    <a:pt x="1127" y="3050"/>
                  </a:lnTo>
                  <a:lnTo>
                    <a:pt x="1085" y="3058"/>
                  </a:lnTo>
                  <a:lnTo>
                    <a:pt x="1043" y="3067"/>
                  </a:lnTo>
                  <a:lnTo>
                    <a:pt x="999" y="3073"/>
                  </a:lnTo>
                  <a:lnTo>
                    <a:pt x="956" y="3079"/>
                  </a:lnTo>
                  <a:lnTo>
                    <a:pt x="912" y="3083"/>
                  </a:lnTo>
                  <a:lnTo>
                    <a:pt x="870" y="3086"/>
                  </a:lnTo>
                  <a:lnTo>
                    <a:pt x="0" y="3086"/>
                  </a:lnTo>
                  <a:lnTo>
                    <a:pt x="11" y="2927"/>
                  </a:lnTo>
                  <a:lnTo>
                    <a:pt x="30" y="2769"/>
                  </a:lnTo>
                  <a:lnTo>
                    <a:pt x="56" y="2614"/>
                  </a:lnTo>
                  <a:lnTo>
                    <a:pt x="89" y="2461"/>
                  </a:lnTo>
                  <a:lnTo>
                    <a:pt x="129" y="2312"/>
                  </a:lnTo>
                  <a:lnTo>
                    <a:pt x="177" y="2165"/>
                  </a:lnTo>
                  <a:lnTo>
                    <a:pt x="231" y="2022"/>
                  </a:lnTo>
                  <a:lnTo>
                    <a:pt x="292" y="1881"/>
                  </a:lnTo>
                  <a:lnTo>
                    <a:pt x="359" y="1745"/>
                  </a:lnTo>
                  <a:lnTo>
                    <a:pt x="432" y="1611"/>
                  </a:lnTo>
                  <a:lnTo>
                    <a:pt x="512" y="1482"/>
                  </a:lnTo>
                  <a:lnTo>
                    <a:pt x="597" y="1357"/>
                  </a:lnTo>
                  <a:lnTo>
                    <a:pt x="687" y="1237"/>
                  </a:lnTo>
                  <a:lnTo>
                    <a:pt x="784" y="1119"/>
                  </a:lnTo>
                  <a:lnTo>
                    <a:pt x="885" y="1008"/>
                  </a:lnTo>
                  <a:lnTo>
                    <a:pt x="992" y="900"/>
                  </a:lnTo>
                  <a:lnTo>
                    <a:pt x="1103" y="798"/>
                  </a:lnTo>
                  <a:lnTo>
                    <a:pt x="1219" y="702"/>
                  </a:lnTo>
                  <a:lnTo>
                    <a:pt x="1340" y="611"/>
                  </a:lnTo>
                  <a:lnTo>
                    <a:pt x="1464" y="525"/>
                  </a:lnTo>
                  <a:lnTo>
                    <a:pt x="1593" y="445"/>
                  </a:lnTo>
                  <a:lnTo>
                    <a:pt x="1726" y="371"/>
                  </a:lnTo>
                  <a:lnTo>
                    <a:pt x="1862" y="303"/>
                  </a:lnTo>
                  <a:lnTo>
                    <a:pt x="2002" y="242"/>
                  </a:lnTo>
                  <a:lnTo>
                    <a:pt x="2145" y="186"/>
                  </a:lnTo>
                  <a:lnTo>
                    <a:pt x="2292" y="137"/>
                  </a:lnTo>
                  <a:lnTo>
                    <a:pt x="2441" y="96"/>
                  </a:lnTo>
                  <a:lnTo>
                    <a:pt x="2594" y="63"/>
                  </a:lnTo>
                  <a:lnTo>
                    <a:pt x="2748" y="36"/>
                  </a:lnTo>
                  <a:lnTo>
                    <a:pt x="2906" y="15"/>
                  </a:lnTo>
                  <a:lnTo>
                    <a:pt x="3064" y="4"/>
                  </a:lnTo>
                  <a:lnTo>
                    <a:pt x="3227" y="0"/>
                  </a:lnTo>
                  <a:close/>
                  <a:moveTo>
                    <a:pt x="884" y="2883"/>
                  </a:moveTo>
                  <a:lnTo>
                    <a:pt x="921" y="2880"/>
                  </a:lnTo>
                  <a:lnTo>
                    <a:pt x="957" y="2875"/>
                  </a:lnTo>
                  <a:lnTo>
                    <a:pt x="994" y="2870"/>
                  </a:lnTo>
                  <a:lnTo>
                    <a:pt x="1029" y="2864"/>
                  </a:lnTo>
                  <a:lnTo>
                    <a:pt x="1066" y="2857"/>
                  </a:lnTo>
                  <a:lnTo>
                    <a:pt x="1102" y="2849"/>
                  </a:lnTo>
                  <a:lnTo>
                    <a:pt x="1137" y="2840"/>
                  </a:lnTo>
                  <a:lnTo>
                    <a:pt x="1173" y="2831"/>
                  </a:lnTo>
                  <a:lnTo>
                    <a:pt x="1208" y="2820"/>
                  </a:lnTo>
                  <a:lnTo>
                    <a:pt x="1244" y="2808"/>
                  </a:lnTo>
                  <a:lnTo>
                    <a:pt x="1278" y="2795"/>
                  </a:lnTo>
                  <a:lnTo>
                    <a:pt x="1313" y="2782"/>
                  </a:lnTo>
                  <a:lnTo>
                    <a:pt x="1347" y="2769"/>
                  </a:lnTo>
                  <a:lnTo>
                    <a:pt x="1380" y="2754"/>
                  </a:lnTo>
                  <a:lnTo>
                    <a:pt x="1413" y="2739"/>
                  </a:lnTo>
                  <a:lnTo>
                    <a:pt x="1446" y="2722"/>
                  </a:lnTo>
                  <a:lnTo>
                    <a:pt x="1478" y="2704"/>
                  </a:lnTo>
                  <a:lnTo>
                    <a:pt x="1510" y="2686"/>
                  </a:lnTo>
                  <a:lnTo>
                    <a:pt x="1542" y="2668"/>
                  </a:lnTo>
                  <a:lnTo>
                    <a:pt x="1573" y="2647"/>
                  </a:lnTo>
                  <a:lnTo>
                    <a:pt x="1604" y="2627"/>
                  </a:lnTo>
                  <a:lnTo>
                    <a:pt x="1634" y="2606"/>
                  </a:lnTo>
                  <a:lnTo>
                    <a:pt x="1663" y="2583"/>
                  </a:lnTo>
                  <a:lnTo>
                    <a:pt x="1693" y="2561"/>
                  </a:lnTo>
                  <a:lnTo>
                    <a:pt x="1721" y="2537"/>
                  </a:lnTo>
                  <a:lnTo>
                    <a:pt x="1750" y="2514"/>
                  </a:lnTo>
                  <a:lnTo>
                    <a:pt x="1777" y="2489"/>
                  </a:lnTo>
                  <a:lnTo>
                    <a:pt x="1803" y="2463"/>
                  </a:lnTo>
                  <a:lnTo>
                    <a:pt x="1829" y="2437"/>
                  </a:lnTo>
                  <a:lnTo>
                    <a:pt x="1854" y="2409"/>
                  </a:lnTo>
                  <a:lnTo>
                    <a:pt x="1879" y="2382"/>
                  </a:lnTo>
                  <a:lnTo>
                    <a:pt x="1904" y="2354"/>
                  </a:lnTo>
                  <a:lnTo>
                    <a:pt x="1904" y="2354"/>
                  </a:lnTo>
                  <a:lnTo>
                    <a:pt x="1932" y="2316"/>
                  </a:lnTo>
                  <a:lnTo>
                    <a:pt x="1962" y="2280"/>
                  </a:lnTo>
                  <a:lnTo>
                    <a:pt x="1994" y="2245"/>
                  </a:lnTo>
                  <a:lnTo>
                    <a:pt x="2026" y="2210"/>
                  </a:lnTo>
                  <a:lnTo>
                    <a:pt x="2058" y="2176"/>
                  </a:lnTo>
                  <a:lnTo>
                    <a:pt x="2092" y="2144"/>
                  </a:lnTo>
                  <a:lnTo>
                    <a:pt x="2126" y="2112"/>
                  </a:lnTo>
                  <a:lnTo>
                    <a:pt x="2162" y="2081"/>
                  </a:lnTo>
                  <a:lnTo>
                    <a:pt x="2199" y="2052"/>
                  </a:lnTo>
                  <a:lnTo>
                    <a:pt x="2237" y="2022"/>
                  </a:lnTo>
                  <a:lnTo>
                    <a:pt x="2274" y="1995"/>
                  </a:lnTo>
                  <a:lnTo>
                    <a:pt x="2314" y="1969"/>
                  </a:lnTo>
                  <a:lnTo>
                    <a:pt x="2353" y="1943"/>
                  </a:lnTo>
                  <a:lnTo>
                    <a:pt x="2393" y="1918"/>
                  </a:lnTo>
                  <a:lnTo>
                    <a:pt x="2434" y="1895"/>
                  </a:lnTo>
                  <a:lnTo>
                    <a:pt x="2477" y="1873"/>
                  </a:lnTo>
                  <a:lnTo>
                    <a:pt x="2520" y="1851"/>
                  </a:lnTo>
                  <a:lnTo>
                    <a:pt x="2562" y="1831"/>
                  </a:lnTo>
                  <a:lnTo>
                    <a:pt x="2606" y="1813"/>
                  </a:lnTo>
                  <a:lnTo>
                    <a:pt x="2651" y="1796"/>
                  </a:lnTo>
                  <a:lnTo>
                    <a:pt x="2696" y="1780"/>
                  </a:lnTo>
                  <a:lnTo>
                    <a:pt x="2742" y="1765"/>
                  </a:lnTo>
                  <a:lnTo>
                    <a:pt x="2788" y="1752"/>
                  </a:lnTo>
                  <a:lnTo>
                    <a:pt x="2836" y="1739"/>
                  </a:lnTo>
                  <a:lnTo>
                    <a:pt x="2883" y="1728"/>
                  </a:lnTo>
                  <a:lnTo>
                    <a:pt x="2931" y="1719"/>
                  </a:lnTo>
                  <a:lnTo>
                    <a:pt x="2979" y="1712"/>
                  </a:lnTo>
                  <a:lnTo>
                    <a:pt x="3028" y="1705"/>
                  </a:lnTo>
                  <a:lnTo>
                    <a:pt x="3078" y="1700"/>
                  </a:lnTo>
                  <a:lnTo>
                    <a:pt x="3127" y="1695"/>
                  </a:lnTo>
                  <a:lnTo>
                    <a:pt x="3177" y="1694"/>
                  </a:lnTo>
                  <a:lnTo>
                    <a:pt x="3227" y="1693"/>
                  </a:lnTo>
                  <a:lnTo>
                    <a:pt x="3278" y="1694"/>
                  </a:lnTo>
                  <a:lnTo>
                    <a:pt x="3327" y="1695"/>
                  </a:lnTo>
                  <a:lnTo>
                    <a:pt x="3377" y="1700"/>
                  </a:lnTo>
                  <a:lnTo>
                    <a:pt x="3427" y="1705"/>
                  </a:lnTo>
                  <a:lnTo>
                    <a:pt x="3476" y="1712"/>
                  </a:lnTo>
                  <a:lnTo>
                    <a:pt x="3524" y="1719"/>
                  </a:lnTo>
                  <a:lnTo>
                    <a:pt x="3571" y="1728"/>
                  </a:lnTo>
                  <a:lnTo>
                    <a:pt x="3619" y="1739"/>
                  </a:lnTo>
                  <a:lnTo>
                    <a:pt x="3666" y="1752"/>
                  </a:lnTo>
                  <a:lnTo>
                    <a:pt x="3712" y="1765"/>
                  </a:lnTo>
                  <a:lnTo>
                    <a:pt x="3759" y="1780"/>
                  </a:lnTo>
                  <a:lnTo>
                    <a:pt x="3804" y="1796"/>
                  </a:lnTo>
                  <a:lnTo>
                    <a:pt x="3847" y="1813"/>
                  </a:lnTo>
                  <a:lnTo>
                    <a:pt x="3892" y="1831"/>
                  </a:lnTo>
                  <a:lnTo>
                    <a:pt x="3935" y="1851"/>
                  </a:lnTo>
                  <a:lnTo>
                    <a:pt x="3978" y="1873"/>
                  </a:lnTo>
                  <a:lnTo>
                    <a:pt x="4020" y="1895"/>
                  </a:lnTo>
                  <a:lnTo>
                    <a:pt x="4061" y="1918"/>
                  </a:lnTo>
                  <a:lnTo>
                    <a:pt x="4102" y="1943"/>
                  </a:lnTo>
                  <a:lnTo>
                    <a:pt x="4141" y="1969"/>
                  </a:lnTo>
                  <a:lnTo>
                    <a:pt x="4180" y="1995"/>
                  </a:lnTo>
                  <a:lnTo>
                    <a:pt x="4218" y="2022"/>
                  </a:lnTo>
                  <a:lnTo>
                    <a:pt x="4256" y="2052"/>
                  </a:lnTo>
                  <a:lnTo>
                    <a:pt x="4293" y="2081"/>
                  </a:lnTo>
                  <a:lnTo>
                    <a:pt x="4328" y="2112"/>
                  </a:lnTo>
                  <a:lnTo>
                    <a:pt x="4363" y="2144"/>
                  </a:lnTo>
                  <a:lnTo>
                    <a:pt x="4397" y="2176"/>
                  </a:lnTo>
                  <a:lnTo>
                    <a:pt x="4429" y="2210"/>
                  </a:lnTo>
                  <a:lnTo>
                    <a:pt x="4461" y="2245"/>
                  </a:lnTo>
                  <a:lnTo>
                    <a:pt x="4492" y="2280"/>
                  </a:lnTo>
                  <a:lnTo>
                    <a:pt x="4523" y="2316"/>
                  </a:lnTo>
                  <a:lnTo>
                    <a:pt x="4551" y="2354"/>
                  </a:lnTo>
                  <a:lnTo>
                    <a:pt x="4551" y="2354"/>
                  </a:lnTo>
                  <a:lnTo>
                    <a:pt x="4576" y="2382"/>
                  </a:lnTo>
                  <a:lnTo>
                    <a:pt x="4601" y="2409"/>
                  </a:lnTo>
                  <a:lnTo>
                    <a:pt x="4626" y="2437"/>
                  </a:lnTo>
                  <a:lnTo>
                    <a:pt x="4652" y="2463"/>
                  </a:lnTo>
                  <a:lnTo>
                    <a:pt x="4678" y="2489"/>
                  </a:lnTo>
                  <a:lnTo>
                    <a:pt x="4705" y="2514"/>
                  </a:lnTo>
                  <a:lnTo>
                    <a:pt x="4733" y="2538"/>
                  </a:lnTo>
                  <a:lnTo>
                    <a:pt x="4762" y="2561"/>
                  </a:lnTo>
                  <a:lnTo>
                    <a:pt x="4792" y="2585"/>
                  </a:lnTo>
                  <a:lnTo>
                    <a:pt x="4820" y="2606"/>
                  </a:lnTo>
                  <a:lnTo>
                    <a:pt x="4851" y="2627"/>
                  </a:lnTo>
                  <a:lnTo>
                    <a:pt x="4882" y="2647"/>
                  </a:lnTo>
                  <a:lnTo>
                    <a:pt x="4912" y="2668"/>
                  </a:lnTo>
                  <a:lnTo>
                    <a:pt x="4943" y="2686"/>
                  </a:lnTo>
                  <a:lnTo>
                    <a:pt x="4975" y="2704"/>
                  </a:lnTo>
                  <a:lnTo>
                    <a:pt x="5008" y="2722"/>
                  </a:lnTo>
                  <a:lnTo>
                    <a:pt x="5040" y="2739"/>
                  </a:lnTo>
                  <a:lnTo>
                    <a:pt x="5073" y="2754"/>
                  </a:lnTo>
                  <a:lnTo>
                    <a:pt x="5108" y="2769"/>
                  </a:lnTo>
                  <a:lnTo>
                    <a:pt x="5141" y="2782"/>
                  </a:lnTo>
                  <a:lnTo>
                    <a:pt x="5175" y="2797"/>
                  </a:lnTo>
                  <a:lnTo>
                    <a:pt x="5211" y="2808"/>
                  </a:lnTo>
                  <a:lnTo>
                    <a:pt x="5245" y="2820"/>
                  </a:lnTo>
                  <a:lnTo>
                    <a:pt x="5281" y="2831"/>
                  </a:lnTo>
                  <a:lnTo>
                    <a:pt x="5316" y="2840"/>
                  </a:lnTo>
                  <a:lnTo>
                    <a:pt x="5352" y="2849"/>
                  </a:lnTo>
                  <a:lnTo>
                    <a:pt x="5387" y="2857"/>
                  </a:lnTo>
                  <a:lnTo>
                    <a:pt x="5423" y="2864"/>
                  </a:lnTo>
                  <a:lnTo>
                    <a:pt x="5460" y="2870"/>
                  </a:lnTo>
                  <a:lnTo>
                    <a:pt x="5496" y="2875"/>
                  </a:lnTo>
                  <a:lnTo>
                    <a:pt x="5533" y="2880"/>
                  </a:lnTo>
                  <a:lnTo>
                    <a:pt x="5570" y="2883"/>
                  </a:lnTo>
                  <a:lnTo>
                    <a:pt x="5552" y="2776"/>
                  </a:lnTo>
                  <a:lnTo>
                    <a:pt x="5528" y="2672"/>
                  </a:lnTo>
                  <a:lnTo>
                    <a:pt x="5501" y="2569"/>
                  </a:lnTo>
                  <a:lnTo>
                    <a:pt x="5469" y="2469"/>
                  </a:lnTo>
                  <a:lnTo>
                    <a:pt x="5434" y="2369"/>
                  </a:lnTo>
                  <a:lnTo>
                    <a:pt x="5393" y="2272"/>
                  </a:lnTo>
                  <a:lnTo>
                    <a:pt x="5348" y="2177"/>
                  </a:lnTo>
                  <a:lnTo>
                    <a:pt x="5300" y="2085"/>
                  </a:lnTo>
                  <a:lnTo>
                    <a:pt x="5248" y="1996"/>
                  </a:lnTo>
                  <a:lnTo>
                    <a:pt x="5191" y="1908"/>
                  </a:lnTo>
                  <a:lnTo>
                    <a:pt x="5131" y="1823"/>
                  </a:lnTo>
                  <a:lnTo>
                    <a:pt x="5068" y="1741"/>
                  </a:lnTo>
                  <a:lnTo>
                    <a:pt x="5001" y="1662"/>
                  </a:lnTo>
                  <a:lnTo>
                    <a:pt x="4931" y="1586"/>
                  </a:lnTo>
                  <a:lnTo>
                    <a:pt x="4858" y="1514"/>
                  </a:lnTo>
                  <a:lnTo>
                    <a:pt x="4781" y="1444"/>
                  </a:lnTo>
                  <a:lnTo>
                    <a:pt x="4701" y="1378"/>
                  </a:lnTo>
                  <a:lnTo>
                    <a:pt x="4619" y="1314"/>
                  </a:lnTo>
                  <a:lnTo>
                    <a:pt x="4533" y="1254"/>
                  </a:lnTo>
                  <a:lnTo>
                    <a:pt x="4446" y="1199"/>
                  </a:lnTo>
                  <a:lnTo>
                    <a:pt x="4356" y="1148"/>
                  </a:lnTo>
                  <a:lnTo>
                    <a:pt x="4262" y="1099"/>
                  </a:lnTo>
                  <a:lnTo>
                    <a:pt x="4167" y="1055"/>
                  </a:lnTo>
                  <a:lnTo>
                    <a:pt x="4070" y="1015"/>
                  </a:lnTo>
                  <a:lnTo>
                    <a:pt x="3971" y="980"/>
                  </a:lnTo>
                  <a:lnTo>
                    <a:pt x="3870" y="949"/>
                  </a:lnTo>
                  <a:lnTo>
                    <a:pt x="3766" y="923"/>
                  </a:lnTo>
                  <a:lnTo>
                    <a:pt x="3661" y="900"/>
                  </a:lnTo>
                  <a:lnTo>
                    <a:pt x="3555" y="882"/>
                  </a:lnTo>
                  <a:lnTo>
                    <a:pt x="3447" y="871"/>
                  </a:lnTo>
                  <a:lnTo>
                    <a:pt x="3337" y="862"/>
                  </a:lnTo>
                  <a:lnTo>
                    <a:pt x="3227" y="860"/>
                  </a:lnTo>
                  <a:lnTo>
                    <a:pt x="3115" y="862"/>
                  </a:lnTo>
                  <a:lnTo>
                    <a:pt x="3006" y="871"/>
                  </a:lnTo>
                  <a:lnTo>
                    <a:pt x="2899" y="882"/>
                  </a:lnTo>
                  <a:lnTo>
                    <a:pt x="2792" y="900"/>
                  </a:lnTo>
                  <a:lnTo>
                    <a:pt x="2687" y="923"/>
                  </a:lnTo>
                  <a:lnTo>
                    <a:pt x="2584" y="949"/>
                  </a:lnTo>
                  <a:lnTo>
                    <a:pt x="2482" y="980"/>
                  </a:lnTo>
                  <a:lnTo>
                    <a:pt x="2382" y="1015"/>
                  </a:lnTo>
                  <a:lnTo>
                    <a:pt x="2285" y="1055"/>
                  </a:lnTo>
                  <a:lnTo>
                    <a:pt x="2190" y="1099"/>
                  </a:lnTo>
                  <a:lnTo>
                    <a:pt x="2098" y="1148"/>
                  </a:lnTo>
                  <a:lnTo>
                    <a:pt x="2007" y="1199"/>
                  </a:lnTo>
                  <a:lnTo>
                    <a:pt x="1919" y="1254"/>
                  </a:lnTo>
                  <a:lnTo>
                    <a:pt x="1834" y="1314"/>
                  </a:lnTo>
                  <a:lnTo>
                    <a:pt x="1752" y="1378"/>
                  </a:lnTo>
                  <a:lnTo>
                    <a:pt x="1673" y="1444"/>
                  </a:lnTo>
                  <a:lnTo>
                    <a:pt x="1596" y="1514"/>
                  </a:lnTo>
                  <a:lnTo>
                    <a:pt x="1522" y="1586"/>
                  </a:lnTo>
                  <a:lnTo>
                    <a:pt x="1452" y="1662"/>
                  </a:lnTo>
                  <a:lnTo>
                    <a:pt x="1385" y="1741"/>
                  </a:lnTo>
                  <a:lnTo>
                    <a:pt x="1322" y="1823"/>
                  </a:lnTo>
                  <a:lnTo>
                    <a:pt x="1262" y="1908"/>
                  </a:lnTo>
                  <a:lnTo>
                    <a:pt x="1205" y="1996"/>
                  </a:lnTo>
                  <a:lnTo>
                    <a:pt x="1153" y="2086"/>
                  </a:lnTo>
                  <a:lnTo>
                    <a:pt x="1104" y="2178"/>
                  </a:lnTo>
                  <a:lnTo>
                    <a:pt x="1060" y="2272"/>
                  </a:lnTo>
                  <a:lnTo>
                    <a:pt x="1020" y="2369"/>
                  </a:lnTo>
                  <a:lnTo>
                    <a:pt x="983" y="2469"/>
                  </a:lnTo>
                  <a:lnTo>
                    <a:pt x="951" y="2569"/>
                  </a:lnTo>
                  <a:lnTo>
                    <a:pt x="924" y="2672"/>
                  </a:lnTo>
                  <a:lnTo>
                    <a:pt x="902" y="2776"/>
                  </a:lnTo>
                  <a:lnTo>
                    <a:pt x="884" y="2883"/>
                  </a:lnTo>
                  <a:close/>
                  <a:moveTo>
                    <a:pt x="3939" y="275"/>
                  </a:moveTo>
                  <a:lnTo>
                    <a:pt x="4054" y="300"/>
                  </a:lnTo>
                  <a:lnTo>
                    <a:pt x="4036" y="385"/>
                  </a:lnTo>
                  <a:lnTo>
                    <a:pt x="4211" y="422"/>
                  </a:lnTo>
                  <a:lnTo>
                    <a:pt x="4185" y="474"/>
                  </a:lnTo>
                  <a:lnTo>
                    <a:pt x="4024" y="441"/>
                  </a:lnTo>
                  <a:lnTo>
                    <a:pt x="4007" y="522"/>
                  </a:lnTo>
                  <a:lnTo>
                    <a:pt x="4154" y="553"/>
                  </a:lnTo>
                  <a:lnTo>
                    <a:pt x="4144" y="604"/>
                  </a:lnTo>
                  <a:lnTo>
                    <a:pt x="4136" y="615"/>
                  </a:lnTo>
                  <a:lnTo>
                    <a:pt x="4128" y="627"/>
                  </a:lnTo>
                  <a:lnTo>
                    <a:pt x="4120" y="637"/>
                  </a:lnTo>
                  <a:lnTo>
                    <a:pt x="4110" y="648"/>
                  </a:lnTo>
                  <a:lnTo>
                    <a:pt x="4088" y="668"/>
                  </a:lnTo>
                  <a:lnTo>
                    <a:pt x="4065" y="687"/>
                  </a:lnTo>
                  <a:lnTo>
                    <a:pt x="4041" y="705"/>
                  </a:lnTo>
                  <a:lnTo>
                    <a:pt x="4014" y="720"/>
                  </a:lnTo>
                  <a:lnTo>
                    <a:pt x="3990" y="733"/>
                  </a:lnTo>
                  <a:lnTo>
                    <a:pt x="3966" y="744"/>
                  </a:lnTo>
                  <a:lnTo>
                    <a:pt x="3985" y="760"/>
                  </a:lnTo>
                  <a:lnTo>
                    <a:pt x="4004" y="777"/>
                  </a:lnTo>
                  <a:lnTo>
                    <a:pt x="4025" y="791"/>
                  </a:lnTo>
                  <a:lnTo>
                    <a:pt x="4045" y="805"/>
                  </a:lnTo>
                  <a:lnTo>
                    <a:pt x="4068" y="819"/>
                  </a:lnTo>
                  <a:lnTo>
                    <a:pt x="4089" y="832"/>
                  </a:lnTo>
                  <a:lnTo>
                    <a:pt x="4112" y="843"/>
                  </a:lnTo>
                  <a:lnTo>
                    <a:pt x="4135" y="854"/>
                  </a:lnTo>
                  <a:lnTo>
                    <a:pt x="4081" y="903"/>
                  </a:lnTo>
                  <a:lnTo>
                    <a:pt x="4056" y="890"/>
                  </a:lnTo>
                  <a:lnTo>
                    <a:pt x="4031" y="875"/>
                  </a:lnTo>
                  <a:lnTo>
                    <a:pt x="4007" y="861"/>
                  </a:lnTo>
                  <a:lnTo>
                    <a:pt x="3985" y="845"/>
                  </a:lnTo>
                  <a:lnTo>
                    <a:pt x="3961" y="828"/>
                  </a:lnTo>
                  <a:lnTo>
                    <a:pt x="3940" y="809"/>
                  </a:lnTo>
                  <a:lnTo>
                    <a:pt x="3919" y="790"/>
                  </a:lnTo>
                  <a:lnTo>
                    <a:pt x="3898" y="770"/>
                  </a:lnTo>
                  <a:lnTo>
                    <a:pt x="3865" y="779"/>
                  </a:lnTo>
                  <a:lnTo>
                    <a:pt x="3833" y="788"/>
                  </a:lnTo>
                  <a:lnTo>
                    <a:pt x="3800" y="796"/>
                  </a:lnTo>
                  <a:lnTo>
                    <a:pt x="3767" y="802"/>
                  </a:lnTo>
                  <a:lnTo>
                    <a:pt x="3734" y="807"/>
                  </a:lnTo>
                  <a:lnTo>
                    <a:pt x="3699" y="809"/>
                  </a:lnTo>
                  <a:lnTo>
                    <a:pt x="3666" y="810"/>
                  </a:lnTo>
                  <a:lnTo>
                    <a:pt x="3632" y="809"/>
                  </a:lnTo>
                  <a:lnTo>
                    <a:pt x="3599" y="744"/>
                  </a:lnTo>
                  <a:lnTo>
                    <a:pt x="3630" y="745"/>
                  </a:lnTo>
                  <a:lnTo>
                    <a:pt x="3660" y="745"/>
                  </a:lnTo>
                  <a:lnTo>
                    <a:pt x="3691" y="743"/>
                  </a:lnTo>
                  <a:lnTo>
                    <a:pt x="3723" y="739"/>
                  </a:lnTo>
                  <a:lnTo>
                    <a:pt x="3754" y="736"/>
                  </a:lnTo>
                  <a:lnTo>
                    <a:pt x="3786" y="730"/>
                  </a:lnTo>
                  <a:lnTo>
                    <a:pt x="3819" y="723"/>
                  </a:lnTo>
                  <a:lnTo>
                    <a:pt x="3851" y="715"/>
                  </a:lnTo>
                  <a:lnTo>
                    <a:pt x="3836" y="698"/>
                  </a:lnTo>
                  <a:lnTo>
                    <a:pt x="3823" y="679"/>
                  </a:lnTo>
                  <a:lnTo>
                    <a:pt x="3810" y="661"/>
                  </a:lnTo>
                  <a:lnTo>
                    <a:pt x="3797" y="641"/>
                  </a:lnTo>
                  <a:lnTo>
                    <a:pt x="3785" y="621"/>
                  </a:lnTo>
                  <a:lnTo>
                    <a:pt x="3774" y="601"/>
                  </a:lnTo>
                  <a:lnTo>
                    <a:pt x="3765" y="580"/>
                  </a:lnTo>
                  <a:lnTo>
                    <a:pt x="3754" y="559"/>
                  </a:lnTo>
                  <a:lnTo>
                    <a:pt x="3826" y="553"/>
                  </a:lnTo>
                  <a:lnTo>
                    <a:pt x="3837" y="575"/>
                  </a:lnTo>
                  <a:lnTo>
                    <a:pt x="3847" y="595"/>
                  </a:lnTo>
                  <a:lnTo>
                    <a:pt x="3858" y="614"/>
                  </a:lnTo>
                  <a:lnTo>
                    <a:pt x="3869" y="631"/>
                  </a:lnTo>
                  <a:lnTo>
                    <a:pt x="3881" y="648"/>
                  </a:lnTo>
                  <a:lnTo>
                    <a:pt x="3891" y="665"/>
                  </a:lnTo>
                  <a:lnTo>
                    <a:pt x="3903" y="680"/>
                  </a:lnTo>
                  <a:lnTo>
                    <a:pt x="3915" y="693"/>
                  </a:lnTo>
                  <a:lnTo>
                    <a:pt x="3936" y="686"/>
                  </a:lnTo>
                  <a:lnTo>
                    <a:pt x="3956" y="676"/>
                  </a:lnTo>
                  <a:lnTo>
                    <a:pt x="3977" y="666"/>
                  </a:lnTo>
                  <a:lnTo>
                    <a:pt x="3996" y="654"/>
                  </a:lnTo>
                  <a:lnTo>
                    <a:pt x="4013" y="641"/>
                  </a:lnTo>
                  <a:lnTo>
                    <a:pt x="4030" y="625"/>
                  </a:lnTo>
                  <a:lnTo>
                    <a:pt x="4045" y="610"/>
                  </a:lnTo>
                  <a:lnTo>
                    <a:pt x="4059" y="592"/>
                  </a:lnTo>
                  <a:lnTo>
                    <a:pt x="3747" y="527"/>
                  </a:lnTo>
                  <a:lnTo>
                    <a:pt x="3759" y="470"/>
                  </a:lnTo>
                  <a:lnTo>
                    <a:pt x="3892" y="499"/>
                  </a:lnTo>
                  <a:lnTo>
                    <a:pt x="3909" y="417"/>
                  </a:lnTo>
                  <a:lnTo>
                    <a:pt x="3766" y="387"/>
                  </a:lnTo>
                  <a:lnTo>
                    <a:pt x="3778" y="332"/>
                  </a:lnTo>
                  <a:lnTo>
                    <a:pt x="3921" y="361"/>
                  </a:lnTo>
                  <a:lnTo>
                    <a:pt x="3939" y="275"/>
                  </a:lnTo>
                  <a:close/>
                  <a:moveTo>
                    <a:pt x="3717" y="502"/>
                  </a:moveTo>
                  <a:lnTo>
                    <a:pt x="3701" y="505"/>
                  </a:lnTo>
                  <a:lnTo>
                    <a:pt x="3682" y="507"/>
                  </a:lnTo>
                  <a:lnTo>
                    <a:pt x="3659" y="509"/>
                  </a:lnTo>
                  <a:lnTo>
                    <a:pt x="3631" y="511"/>
                  </a:lnTo>
                  <a:lnTo>
                    <a:pt x="3653" y="404"/>
                  </a:lnTo>
                  <a:lnTo>
                    <a:pt x="3718" y="418"/>
                  </a:lnTo>
                  <a:lnTo>
                    <a:pt x="3747" y="366"/>
                  </a:lnTo>
                  <a:lnTo>
                    <a:pt x="3664" y="348"/>
                  </a:lnTo>
                  <a:lnTo>
                    <a:pt x="3691" y="224"/>
                  </a:lnTo>
                  <a:lnTo>
                    <a:pt x="3661" y="218"/>
                  </a:lnTo>
                  <a:lnTo>
                    <a:pt x="3633" y="211"/>
                  </a:lnTo>
                  <a:lnTo>
                    <a:pt x="3605" y="205"/>
                  </a:lnTo>
                  <a:lnTo>
                    <a:pt x="3575" y="199"/>
                  </a:lnTo>
                  <a:lnTo>
                    <a:pt x="3549" y="325"/>
                  </a:lnTo>
                  <a:lnTo>
                    <a:pt x="3445" y="302"/>
                  </a:lnTo>
                  <a:lnTo>
                    <a:pt x="3433" y="358"/>
                  </a:lnTo>
                  <a:lnTo>
                    <a:pt x="3537" y="380"/>
                  </a:lnTo>
                  <a:lnTo>
                    <a:pt x="3512" y="503"/>
                  </a:lnTo>
                  <a:lnTo>
                    <a:pt x="3483" y="503"/>
                  </a:lnTo>
                  <a:lnTo>
                    <a:pt x="3453" y="502"/>
                  </a:lnTo>
                  <a:lnTo>
                    <a:pt x="3425" y="500"/>
                  </a:lnTo>
                  <a:lnTo>
                    <a:pt x="3395" y="498"/>
                  </a:lnTo>
                  <a:lnTo>
                    <a:pt x="3401" y="567"/>
                  </a:lnTo>
                  <a:lnTo>
                    <a:pt x="3421" y="567"/>
                  </a:lnTo>
                  <a:lnTo>
                    <a:pt x="3444" y="567"/>
                  </a:lnTo>
                  <a:lnTo>
                    <a:pt x="3468" y="566"/>
                  </a:lnTo>
                  <a:lnTo>
                    <a:pt x="3498" y="566"/>
                  </a:lnTo>
                  <a:lnTo>
                    <a:pt x="3455" y="771"/>
                  </a:lnTo>
                  <a:lnTo>
                    <a:pt x="3576" y="771"/>
                  </a:lnTo>
                  <a:lnTo>
                    <a:pt x="3618" y="572"/>
                  </a:lnTo>
                  <a:lnTo>
                    <a:pt x="3647" y="570"/>
                  </a:lnTo>
                  <a:lnTo>
                    <a:pt x="3669" y="567"/>
                  </a:lnTo>
                  <a:lnTo>
                    <a:pt x="3685" y="565"/>
                  </a:lnTo>
                  <a:lnTo>
                    <a:pt x="3698" y="563"/>
                  </a:lnTo>
                  <a:lnTo>
                    <a:pt x="3704" y="561"/>
                  </a:lnTo>
                  <a:lnTo>
                    <a:pt x="3717" y="502"/>
                  </a:lnTo>
                  <a:close/>
                  <a:moveTo>
                    <a:pt x="5737" y="1791"/>
                  </a:moveTo>
                  <a:lnTo>
                    <a:pt x="5737" y="1780"/>
                  </a:lnTo>
                  <a:lnTo>
                    <a:pt x="5737" y="1771"/>
                  </a:lnTo>
                  <a:lnTo>
                    <a:pt x="5737" y="1761"/>
                  </a:lnTo>
                  <a:lnTo>
                    <a:pt x="5737" y="1752"/>
                  </a:lnTo>
                  <a:lnTo>
                    <a:pt x="5736" y="1737"/>
                  </a:lnTo>
                  <a:lnTo>
                    <a:pt x="5736" y="1719"/>
                  </a:lnTo>
                  <a:lnTo>
                    <a:pt x="5689" y="1695"/>
                  </a:lnTo>
                  <a:lnTo>
                    <a:pt x="5691" y="1715"/>
                  </a:lnTo>
                  <a:lnTo>
                    <a:pt x="5691" y="1733"/>
                  </a:lnTo>
                  <a:lnTo>
                    <a:pt x="5691" y="1747"/>
                  </a:lnTo>
                  <a:lnTo>
                    <a:pt x="5691" y="1758"/>
                  </a:lnTo>
                  <a:lnTo>
                    <a:pt x="5678" y="1747"/>
                  </a:lnTo>
                  <a:lnTo>
                    <a:pt x="5662" y="1733"/>
                  </a:lnTo>
                  <a:lnTo>
                    <a:pt x="5647" y="1715"/>
                  </a:lnTo>
                  <a:lnTo>
                    <a:pt x="5629" y="1693"/>
                  </a:lnTo>
                  <a:lnTo>
                    <a:pt x="5609" y="1745"/>
                  </a:lnTo>
                  <a:lnTo>
                    <a:pt x="5630" y="1766"/>
                  </a:lnTo>
                  <a:lnTo>
                    <a:pt x="5650" y="1784"/>
                  </a:lnTo>
                  <a:lnTo>
                    <a:pt x="5669" y="1800"/>
                  </a:lnTo>
                  <a:lnTo>
                    <a:pt x="5687" y="1813"/>
                  </a:lnTo>
                  <a:lnTo>
                    <a:pt x="5688" y="1818"/>
                  </a:lnTo>
                  <a:lnTo>
                    <a:pt x="5686" y="1830"/>
                  </a:lnTo>
                  <a:lnTo>
                    <a:pt x="5682" y="1847"/>
                  </a:lnTo>
                  <a:lnTo>
                    <a:pt x="5676" y="1869"/>
                  </a:lnTo>
                  <a:lnTo>
                    <a:pt x="5730" y="1902"/>
                  </a:lnTo>
                  <a:lnTo>
                    <a:pt x="5731" y="1887"/>
                  </a:lnTo>
                  <a:lnTo>
                    <a:pt x="5733" y="1873"/>
                  </a:lnTo>
                  <a:lnTo>
                    <a:pt x="5734" y="1859"/>
                  </a:lnTo>
                  <a:lnTo>
                    <a:pt x="5736" y="1844"/>
                  </a:lnTo>
                  <a:lnTo>
                    <a:pt x="5749" y="1851"/>
                  </a:lnTo>
                  <a:lnTo>
                    <a:pt x="5763" y="1860"/>
                  </a:lnTo>
                  <a:lnTo>
                    <a:pt x="5778" y="1867"/>
                  </a:lnTo>
                  <a:lnTo>
                    <a:pt x="5795" y="1875"/>
                  </a:lnTo>
                  <a:lnTo>
                    <a:pt x="5798" y="1823"/>
                  </a:lnTo>
                  <a:lnTo>
                    <a:pt x="5783" y="1817"/>
                  </a:lnTo>
                  <a:lnTo>
                    <a:pt x="5766" y="1809"/>
                  </a:lnTo>
                  <a:lnTo>
                    <a:pt x="5751" y="1800"/>
                  </a:lnTo>
                  <a:lnTo>
                    <a:pt x="5737" y="1791"/>
                  </a:lnTo>
                  <a:close/>
                  <a:moveTo>
                    <a:pt x="5630" y="2086"/>
                  </a:moveTo>
                  <a:lnTo>
                    <a:pt x="5670" y="2063"/>
                  </a:lnTo>
                  <a:lnTo>
                    <a:pt x="5445" y="1657"/>
                  </a:lnTo>
                  <a:lnTo>
                    <a:pt x="5405" y="1680"/>
                  </a:lnTo>
                  <a:lnTo>
                    <a:pt x="5574" y="1986"/>
                  </a:lnTo>
                  <a:lnTo>
                    <a:pt x="5544" y="1950"/>
                  </a:lnTo>
                  <a:lnTo>
                    <a:pt x="5514" y="1911"/>
                  </a:lnTo>
                  <a:lnTo>
                    <a:pt x="5487" y="1874"/>
                  </a:lnTo>
                  <a:lnTo>
                    <a:pt x="5465" y="1844"/>
                  </a:lnTo>
                  <a:lnTo>
                    <a:pt x="5429" y="1864"/>
                  </a:lnTo>
                  <a:lnTo>
                    <a:pt x="5309" y="1648"/>
                  </a:lnTo>
                  <a:lnTo>
                    <a:pt x="5265" y="1673"/>
                  </a:lnTo>
                  <a:lnTo>
                    <a:pt x="5386" y="1889"/>
                  </a:lnTo>
                  <a:lnTo>
                    <a:pt x="5313" y="1930"/>
                  </a:lnTo>
                  <a:lnTo>
                    <a:pt x="5385" y="2030"/>
                  </a:lnTo>
                  <a:lnTo>
                    <a:pt x="5444" y="1995"/>
                  </a:lnTo>
                  <a:lnTo>
                    <a:pt x="5563" y="2208"/>
                  </a:lnTo>
                  <a:lnTo>
                    <a:pt x="5615" y="2198"/>
                  </a:lnTo>
                  <a:lnTo>
                    <a:pt x="5488" y="1970"/>
                  </a:lnTo>
                  <a:lnTo>
                    <a:pt x="5495" y="1965"/>
                  </a:lnTo>
                  <a:lnTo>
                    <a:pt x="5630" y="2086"/>
                  </a:lnTo>
                  <a:close/>
                  <a:moveTo>
                    <a:pt x="5682" y="1406"/>
                  </a:moveTo>
                  <a:lnTo>
                    <a:pt x="5706" y="1445"/>
                  </a:lnTo>
                  <a:lnTo>
                    <a:pt x="5731" y="1484"/>
                  </a:lnTo>
                  <a:lnTo>
                    <a:pt x="5744" y="1503"/>
                  </a:lnTo>
                  <a:lnTo>
                    <a:pt x="5757" y="1522"/>
                  </a:lnTo>
                  <a:lnTo>
                    <a:pt x="5771" y="1540"/>
                  </a:lnTo>
                  <a:lnTo>
                    <a:pt x="5785" y="1558"/>
                  </a:lnTo>
                  <a:lnTo>
                    <a:pt x="5763" y="1612"/>
                  </a:lnTo>
                  <a:lnTo>
                    <a:pt x="5750" y="1597"/>
                  </a:lnTo>
                  <a:lnTo>
                    <a:pt x="5736" y="1581"/>
                  </a:lnTo>
                  <a:lnTo>
                    <a:pt x="5720" y="1560"/>
                  </a:lnTo>
                  <a:lnTo>
                    <a:pt x="5701" y="1532"/>
                  </a:lnTo>
                  <a:lnTo>
                    <a:pt x="5673" y="1549"/>
                  </a:lnTo>
                  <a:lnTo>
                    <a:pt x="5713" y="1622"/>
                  </a:lnTo>
                  <a:lnTo>
                    <a:pt x="5676" y="1643"/>
                  </a:lnTo>
                  <a:lnTo>
                    <a:pt x="5636" y="1572"/>
                  </a:lnTo>
                  <a:lnTo>
                    <a:pt x="5606" y="1590"/>
                  </a:lnTo>
                  <a:lnTo>
                    <a:pt x="5646" y="1660"/>
                  </a:lnTo>
                  <a:lnTo>
                    <a:pt x="5608" y="1681"/>
                  </a:lnTo>
                  <a:lnTo>
                    <a:pt x="5570" y="1612"/>
                  </a:lnTo>
                  <a:lnTo>
                    <a:pt x="5534" y="1633"/>
                  </a:lnTo>
                  <a:lnTo>
                    <a:pt x="5743" y="2008"/>
                  </a:lnTo>
                  <a:lnTo>
                    <a:pt x="5778" y="1989"/>
                  </a:lnTo>
                  <a:lnTo>
                    <a:pt x="5745" y="1927"/>
                  </a:lnTo>
                  <a:lnTo>
                    <a:pt x="5782" y="1907"/>
                  </a:lnTo>
                  <a:lnTo>
                    <a:pt x="5817" y="1971"/>
                  </a:lnTo>
                  <a:lnTo>
                    <a:pt x="5849" y="1954"/>
                  </a:lnTo>
                  <a:lnTo>
                    <a:pt x="5813" y="1889"/>
                  </a:lnTo>
                  <a:lnTo>
                    <a:pt x="5850" y="1869"/>
                  </a:lnTo>
                  <a:lnTo>
                    <a:pt x="5887" y="1936"/>
                  </a:lnTo>
                  <a:lnTo>
                    <a:pt x="5917" y="1919"/>
                  </a:lnTo>
                  <a:lnTo>
                    <a:pt x="5875" y="1844"/>
                  </a:lnTo>
                  <a:lnTo>
                    <a:pt x="5919" y="1821"/>
                  </a:lnTo>
                  <a:lnTo>
                    <a:pt x="6019" y="2001"/>
                  </a:lnTo>
                  <a:lnTo>
                    <a:pt x="5800" y="2112"/>
                  </a:lnTo>
                  <a:lnTo>
                    <a:pt x="5826" y="2159"/>
                  </a:lnTo>
                  <a:lnTo>
                    <a:pt x="5714" y="2221"/>
                  </a:lnTo>
                  <a:lnTo>
                    <a:pt x="5649" y="2132"/>
                  </a:lnTo>
                  <a:lnTo>
                    <a:pt x="5730" y="2087"/>
                  </a:lnTo>
                  <a:lnTo>
                    <a:pt x="5457" y="1598"/>
                  </a:lnTo>
                  <a:lnTo>
                    <a:pt x="5389" y="1635"/>
                  </a:lnTo>
                  <a:lnTo>
                    <a:pt x="5326" y="1549"/>
                  </a:lnTo>
                  <a:lnTo>
                    <a:pt x="5449" y="1481"/>
                  </a:lnTo>
                  <a:lnTo>
                    <a:pt x="5477" y="1529"/>
                  </a:lnTo>
                  <a:lnTo>
                    <a:pt x="5682" y="1406"/>
                  </a:lnTo>
                  <a:close/>
                  <a:moveTo>
                    <a:pt x="5732" y="1623"/>
                  </a:moveTo>
                  <a:lnTo>
                    <a:pt x="5717" y="1680"/>
                  </a:lnTo>
                  <a:lnTo>
                    <a:pt x="5738" y="1699"/>
                  </a:lnTo>
                  <a:lnTo>
                    <a:pt x="5758" y="1718"/>
                  </a:lnTo>
                  <a:lnTo>
                    <a:pt x="5778" y="1733"/>
                  </a:lnTo>
                  <a:lnTo>
                    <a:pt x="5797" y="1747"/>
                  </a:lnTo>
                  <a:lnTo>
                    <a:pt x="5798" y="1753"/>
                  </a:lnTo>
                  <a:lnTo>
                    <a:pt x="5796" y="1765"/>
                  </a:lnTo>
                  <a:lnTo>
                    <a:pt x="5792" y="1780"/>
                  </a:lnTo>
                  <a:lnTo>
                    <a:pt x="5787" y="1800"/>
                  </a:lnTo>
                  <a:lnTo>
                    <a:pt x="5836" y="1832"/>
                  </a:lnTo>
                  <a:lnTo>
                    <a:pt x="5839" y="1816"/>
                  </a:lnTo>
                  <a:lnTo>
                    <a:pt x="5841" y="1802"/>
                  </a:lnTo>
                  <a:lnTo>
                    <a:pt x="5842" y="1789"/>
                  </a:lnTo>
                  <a:lnTo>
                    <a:pt x="5842" y="1778"/>
                  </a:lnTo>
                  <a:lnTo>
                    <a:pt x="5856" y="1786"/>
                  </a:lnTo>
                  <a:lnTo>
                    <a:pt x="5871" y="1795"/>
                  </a:lnTo>
                  <a:lnTo>
                    <a:pt x="5884" y="1800"/>
                  </a:lnTo>
                  <a:lnTo>
                    <a:pt x="5897" y="1804"/>
                  </a:lnTo>
                  <a:lnTo>
                    <a:pt x="5900" y="1754"/>
                  </a:lnTo>
                  <a:lnTo>
                    <a:pt x="5890" y="1751"/>
                  </a:lnTo>
                  <a:lnTo>
                    <a:pt x="5877" y="1745"/>
                  </a:lnTo>
                  <a:lnTo>
                    <a:pt x="5862" y="1737"/>
                  </a:lnTo>
                  <a:lnTo>
                    <a:pt x="5847" y="1726"/>
                  </a:lnTo>
                  <a:lnTo>
                    <a:pt x="5847" y="1707"/>
                  </a:lnTo>
                  <a:lnTo>
                    <a:pt x="5846" y="1688"/>
                  </a:lnTo>
                  <a:lnTo>
                    <a:pt x="5846" y="1670"/>
                  </a:lnTo>
                  <a:lnTo>
                    <a:pt x="5845" y="1651"/>
                  </a:lnTo>
                  <a:lnTo>
                    <a:pt x="5798" y="1628"/>
                  </a:lnTo>
                  <a:lnTo>
                    <a:pt x="5798" y="1645"/>
                  </a:lnTo>
                  <a:lnTo>
                    <a:pt x="5800" y="1663"/>
                  </a:lnTo>
                  <a:lnTo>
                    <a:pt x="5800" y="1677"/>
                  </a:lnTo>
                  <a:lnTo>
                    <a:pt x="5798" y="1690"/>
                  </a:lnTo>
                  <a:lnTo>
                    <a:pt x="5788" y="1682"/>
                  </a:lnTo>
                  <a:lnTo>
                    <a:pt x="5772" y="1667"/>
                  </a:lnTo>
                  <a:lnTo>
                    <a:pt x="5755" y="1648"/>
                  </a:lnTo>
                  <a:lnTo>
                    <a:pt x="5732" y="1623"/>
                  </a:lnTo>
                  <a:close/>
                  <a:moveTo>
                    <a:pt x="2395" y="740"/>
                  </a:moveTo>
                  <a:lnTo>
                    <a:pt x="2382" y="771"/>
                  </a:lnTo>
                  <a:lnTo>
                    <a:pt x="2367" y="802"/>
                  </a:lnTo>
                  <a:lnTo>
                    <a:pt x="2351" y="834"/>
                  </a:lnTo>
                  <a:lnTo>
                    <a:pt x="2334" y="867"/>
                  </a:lnTo>
                  <a:lnTo>
                    <a:pt x="2283" y="784"/>
                  </a:lnTo>
                  <a:lnTo>
                    <a:pt x="2299" y="760"/>
                  </a:lnTo>
                  <a:lnTo>
                    <a:pt x="2316" y="737"/>
                  </a:lnTo>
                  <a:lnTo>
                    <a:pt x="2330" y="711"/>
                  </a:lnTo>
                  <a:lnTo>
                    <a:pt x="2342" y="685"/>
                  </a:lnTo>
                  <a:lnTo>
                    <a:pt x="2348" y="672"/>
                  </a:lnTo>
                  <a:lnTo>
                    <a:pt x="2353" y="657"/>
                  </a:lnTo>
                  <a:lnTo>
                    <a:pt x="2356" y="644"/>
                  </a:lnTo>
                  <a:lnTo>
                    <a:pt x="2360" y="630"/>
                  </a:lnTo>
                  <a:lnTo>
                    <a:pt x="2362" y="616"/>
                  </a:lnTo>
                  <a:lnTo>
                    <a:pt x="2364" y="602"/>
                  </a:lnTo>
                  <a:lnTo>
                    <a:pt x="2366" y="588"/>
                  </a:lnTo>
                  <a:lnTo>
                    <a:pt x="2366" y="573"/>
                  </a:lnTo>
                  <a:lnTo>
                    <a:pt x="2255" y="592"/>
                  </a:lnTo>
                  <a:lnTo>
                    <a:pt x="2247" y="535"/>
                  </a:lnTo>
                  <a:lnTo>
                    <a:pt x="2359" y="518"/>
                  </a:lnTo>
                  <a:lnTo>
                    <a:pt x="2345" y="436"/>
                  </a:lnTo>
                  <a:lnTo>
                    <a:pt x="2318" y="442"/>
                  </a:lnTo>
                  <a:lnTo>
                    <a:pt x="2296" y="448"/>
                  </a:lnTo>
                  <a:lnTo>
                    <a:pt x="2274" y="453"/>
                  </a:lnTo>
                  <a:lnTo>
                    <a:pt x="2248" y="456"/>
                  </a:lnTo>
                  <a:lnTo>
                    <a:pt x="2237" y="402"/>
                  </a:lnTo>
                  <a:lnTo>
                    <a:pt x="2277" y="392"/>
                  </a:lnTo>
                  <a:lnTo>
                    <a:pt x="2312" y="380"/>
                  </a:lnTo>
                  <a:lnTo>
                    <a:pt x="2345" y="368"/>
                  </a:lnTo>
                  <a:lnTo>
                    <a:pt x="2375" y="357"/>
                  </a:lnTo>
                  <a:lnTo>
                    <a:pt x="2404" y="342"/>
                  </a:lnTo>
                  <a:lnTo>
                    <a:pt x="2430" y="328"/>
                  </a:lnTo>
                  <a:lnTo>
                    <a:pt x="2456" y="312"/>
                  </a:lnTo>
                  <a:lnTo>
                    <a:pt x="2481" y="295"/>
                  </a:lnTo>
                  <a:lnTo>
                    <a:pt x="2523" y="364"/>
                  </a:lnTo>
                  <a:lnTo>
                    <a:pt x="2501" y="376"/>
                  </a:lnTo>
                  <a:lnTo>
                    <a:pt x="2485" y="384"/>
                  </a:lnTo>
                  <a:lnTo>
                    <a:pt x="2471" y="391"/>
                  </a:lnTo>
                  <a:lnTo>
                    <a:pt x="2453" y="398"/>
                  </a:lnTo>
                  <a:lnTo>
                    <a:pt x="2470" y="499"/>
                  </a:lnTo>
                  <a:lnTo>
                    <a:pt x="2552" y="484"/>
                  </a:lnTo>
                  <a:lnTo>
                    <a:pt x="2543" y="544"/>
                  </a:lnTo>
                  <a:lnTo>
                    <a:pt x="2491" y="552"/>
                  </a:lnTo>
                  <a:lnTo>
                    <a:pt x="2501" y="567"/>
                  </a:lnTo>
                  <a:lnTo>
                    <a:pt x="2511" y="582"/>
                  </a:lnTo>
                  <a:lnTo>
                    <a:pt x="2522" y="593"/>
                  </a:lnTo>
                  <a:lnTo>
                    <a:pt x="2534" y="606"/>
                  </a:lnTo>
                  <a:lnTo>
                    <a:pt x="2548" y="618"/>
                  </a:lnTo>
                  <a:lnTo>
                    <a:pt x="2565" y="630"/>
                  </a:lnTo>
                  <a:lnTo>
                    <a:pt x="2585" y="642"/>
                  </a:lnTo>
                  <a:lnTo>
                    <a:pt x="2610" y="655"/>
                  </a:lnTo>
                  <a:lnTo>
                    <a:pt x="2561" y="720"/>
                  </a:lnTo>
                  <a:lnTo>
                    <a:pt x="2544" y="707"/>
                  </a:lnTo>
                  <a:lnTo>
                    <a:pt x="2529" y="695"/>
                  </a:lnTo>
                  <a:lnTo>
                    <a:pt x="2515" y="683"/>
                  </a:lnTo>
                  <a:lnTo>
                    <a:pt x="2499" y="673"/>
                  </a:lnTo>
                  <a:lnTo>
                    <a:pt x="2503" y="694"/>
                  </a:lnTo>
                  <a:lnTo>
                    <a:pt x="2509" y="727"/>
                  </a:lnTo>
                  <a:lnTo>
                    <a:pt x="2517" y="778"/>
                  </a:lnTo>
                  <a:lnTo>
                    <a:pt x="2529" y="849"/>
                  </a:lnTo>
                  <a:lnTo>
                    <a:pt x="2420" y="886"/>
                  </a:lnTo>
                  <a:lnTo>
                    <a:pt x="2395" y="740"/>
                  </a:lnTo>
                  <a:close/>
                  <a:moveTo>
                    <a:pt x="2591" y="512"/>
                  </a:moveTo>
                  <a:lnTo>
                    <a:pt x="2650" y="473"/>
                  </a:lnTo>
                  <a:lnTo>
                    <a:pt x="2682" y="492"/>
                  </a:lnTo>
                  <a:lnTo>
                    <a:pt x="2713" y="512"/>
                  </a:lnTo>
                  <a:lnTo>
                    <a:pt x="2743" y="534"/>
                  </a:lnTo>
                  <a:lnTo>
                    <a:pt x="2773" y="557"/>
                  </a:lnTo>
                  <a:lnTo>
                    <a:pt x="2708" y="599"/>
                  </a:lnTo>
                  <a:lnTo>
                    <a:pt x="2681" y="575"/>
                  </a:lnTo>
                  <a:lnTo>
                    <a:pt x="2652" y="552"/>
                  </a:lnTo>
                  <a:lnTo>
                    <a:pt x="2637" y="541"/>
                  </a:lnTo>
                  <a:lnTo>
                    <a:pt x="2621" y="531"/>
                  </a:lnTo>
                  <a:lnTo>
                    <a:pt x="2606" y="521"/>
                  </a:lnTo>
                  <a:lnTo>
                    <a:pt x="2591" y="512"/>
                  </a:lnTo>
                  <a:close/>
                  <a:moveTo>
                    <a:pt x="2593" y="358"/>
                  </a:moveTo>
                  <a:lnTo>
                    <a:pt x="2652" y="319"/>
                  </a:lnTo>
                  <a:lnTo>
                    <a:pt x="2684" y="336"/>
                  </a:lnTo>
                  <a:lnTo>
                    <a:pt x="2715" y="358"/>
                  </a:lnTo>
                  <a:lnTo>
                    <a:pt x="2746" y="379"/>
                  </a:lnTo>
                  <a:lnTo>
                    <a:pt x="2775" y="402"/>
                  </a:lnTo>
                  <a:lnTo>
                    <a:pt x="2710" y="444"/>
                  </a:lnTo>
                  <a:lnTo>
                    <a:pt x="2683" y="421"/>
                  </a:lnTo>
                  <a:lnTo>
                    <a:pt x="2653" y="398"/>
                  </a:lnTo>
                  <a:lnTo>
                    <a:pt x="2639" y="386"/>
                  </a:lnTo>
                  <a:lnTo>
                    <a:pt x="2624" y="377"/>
                  </a:lnTo>
                  <a:lnTo>
                    <a:pt x="2608" y="367"/>
                  </a:lnTo>
                  <a:lnTo>
                    <a:pt x="2593" y="358"/>
                  </a:lnTo>
                  <a:close/>
                  <a:moveTo>
                    <a:pt x="2966" y="801"/>
                  </a:moveTo>
                  <a:lnTo>
                    <a:pt x="2939" y="637"/>
                  </a:lnTo>
                  <a:lnTo>
                    <a:pt x="3027" y="606"/>
                  </a:lnTo>
                  <a:lnTo>
                    <a:pt x="3031" y="548"/>
                  </a:lnTo>
                  <a:lnTo>
                    <a:pt x="2929" y="582"/>
                  </a:lnTo>
                  <a:lnTo>
                    <a:pt x="2869" y="225"/>
                  </a:lnTo>
                  <a:lnTo>
                    <a:pt x="2753" y="244"/>
                  </a:lnTo>
                  <a:lnTo>
                    <a:pt x="2816" y="615"/>
                  </a:lnTo>
                  <a:lnTo>
                    <a:pt x="2612" y="680"/>
                  </a:lnTo>
                  <a:lnTo>
                    <a:pt x="2629" y="736"/>
                  </a:lnTo>
                  <a:lnTo>
                    <a:pt x="2825" y="670"/>
                  </a:lnTo>
                  <a:lnTo>
                    <a:pt x="2850" y="821"/>
                  </a:lnTo>
                  <a:lnTo>
                    <a:pt x="2966" y="801"/>
                  </a:lnTo>
                  <a:close/>
                  <a:moveTo>
                    <a:pt x="1589" y="1064"/>
                  </a:moveTo>
                  <a:lnTo>
                    <a:pt x="1624" y="1002"/>
                  </a:lnTo>
                  <a:lnTo>
                    <a:pt x="1661" y="1004"/>
                  </a:lnTo>
                  <a:lnTo>
                    <a:pt x="1698" y="1009"/>
                  </a:lnTo>
                  <a:lnTo>
                    <a:pt x="1734" y="1015"/>
                  </a:lnTo>
                  <a:lnTo>
                    <a:pt x="1771" y="1021"/>
                  </a:lnTo>
                  <a:lnTo>
                    <a:pt x="1733" y="1089"/>
                  </a:lnTo>
                  <a:lnTo>
                    <a:pt x="1698" y="1079"/>
                  </a:lnTo>
                  <a:lnTo>
                    <a:pt x="1662" y="1072"/>
                  </a:lnTo>
                  <a:lnTo>
                    <a:pt x="1643" y="1070"/>
                  </a:lnTo>
                  <a:lnTo>
                    <a:pt x="1625" y="1067"/>
                  </a:lnTo>
                  <a:lnTo>
                    <a:pt x="1608" y="1065"/>
                  </a:lnTo>
                  <a:lnTo>
                    <a:pt x="1589" y="1064"/>
                  </a:lnTo>
                  <a:close/>
                  <a:moveTo>
                    <a:pt x="1462" y="1398"/>
                  </a:moveTo>
                  <a:lnTo>
                    <a:pt x="1385" y="1419"/>
                  </a:lnTo>
                  <a:lnTo>
                    <a:pt x="1386" y="1394"/>
                  </a:lnTo>
                  <a:lnTo>
                    <a:pt x="1386" y="1368"/>
                  </a:lnTo>
                  <a:lnTo>
                    <a:pt x="1384" y="1343"/>
                  </a:lnTo>
                  <a:lnTo>
                    <a:pt x="1381" y="1318"/>
                  </a:lnTo>
                  <a:lnTo>
                    <a:pt x="1378" y="1294"/>
                  </a:lnTo>
                  <a:lnTo>
                    <a:pt x="1374" y="1269"/>
                  </a:lnTo>
                  <a:lnTo>
                    <a:pt x="1368" y="1244"/>
                  </a:lnTo>
                  <a:lnTo>
                    <a:pt x="1361" y="1219"/>
                  </a:lnTo>
                  <a:lnTo>
                    <a:pt x="1432" y="1185"/>
                  </a:lnTo>
                  <a:lnTo>
                    <a:pt x="1439" y="1211"/>
                  </a:lnTo>
                  <a:lnTo>
                    <a:pt x="1445" y="1237"/>
                  </a:lnTo>
                  <a:lnTo>
                    <a:pt x="1451" y="1264"/>
                  </a:lnTo>
                  <a:lnTo>
                    <a:pt x="1456" y="1290"/>
                  </a:lnTo>
                  <a:lnTo>
                    <a:pt x="1461" y="1317"/>
                  </a:lnTo>
                  <a:lnTo>
                    <a:pt x="1463" y="1344"/>
                  </a:lnTo>
                  <a:lnTo>
                    <a:pt x="1463" y="1370"/>
                  </a:lnTo>
                  <a:lnTo>
                    <a:pt x="1462" y="1398"/>
                  </a:lnTo>
                  <a:close/>
                  <a:moveTo>
                    <a:pt x="1760" y="923"/>
                  </a:moveTo>
                  <a:lnTo>
                    <a:pt x="1804" y="858"/>
                  </a:lnTo>
                  <a:lnTo>
                    <a:pt x="1830" y="865"/>
                  </a:lnTo>
                  <a:lnTo>
                    <a:pt x="1856" y="871"/>
                  </a:lnTo>
                  <a:lnTo>
                    <a:pt x="1882" y="879"/>
                  </a:lnTo>
                  <a:lnTo>
                    <a:pt x="1907" y="887"/>
                  </a:lnTo>
                  <a:lnTo>
                    <a:pt x="1933" y="896"/>
                  </a:lnTo>
                  <a:lnTo>
                    <a:pt x="1958" y="905"/>
                  </a:lnTo>
                  <a:lnTo>
                    <a:pt x="1983" y="914"/>
                  </a:lnTo>
                  <a:lnTo>
                    <a:pt x="2008" y="923"/>
                  </a:lnTo>
                  <a:lnTo>
                    <a:pt x="1957" y="994"/>
                  </a:lnTo>
                  <a:lnTo>
                    <a:pt x="1933" y="982"/>
                  </a:lnTo>
                  <a:lnTo>
                    <a:pt x="1910" y="971"/>
                  </a:lnTo>
                  <a:lnTo>
                    <a:pt x="1885" y="961"/>
                  </a:lnTo>
                  <a:lnTo>
                    <a:pt x="1861" y="951"/>
                  </a:lnTo>
                  <a:lnTo>
                    <a:pt x="1836" y="942"/>
                  </a:lnTo>
                  <a:lnTo>
                    <a:pt x="1811" y="933"/>
                  </a:lnTo>
                  <a:lnTo>
                    <a:pt x="1785" y="927"/>
                  </a:lnTo>
                  <a:lnTo>
                    <a:pt x="1760" y="923"/>
                  </a:lnTo>
                  <a:close/>
                  <a:moveTo>
                    <a:pt x="1804" y="733"/>
                  </a:moveTo>
                  <a:lnTo>
                    <a:pt x="1824" y="789"/>
                  </a:lnTo>
                  <a:lnTo>
                    <a:pt x="1301" y="1171"/>
                  </a:lnTo>
                  <a:lnTo>
                    <a:pt x="1268" y="1126"/>
                  </a:lnTo>
                  <a:lnTo>
                    <a:pt x="1481" y="970"/>
                  </a:lnTo>
                  <a:lnTo>
                    <a:pt x="1427" y="898"/>
                  </a:lnTo>
                  <a:lnTo>
                    <a:pt x="1163" y="1092"/>
                  </a:lnTo>
                  <a:lnTo>
                    <a:pt x="1129" y="1047"/>
                  </a:lnTo>
                  <a:lnTo>
                    <a:pt x="1394" y="852"/>
                  </a:lnTo>
                  <a:lnTo>
                    <a:pt x="1349" y="791"/>
                  </a:lnTo>
                  <a:lnTo>
                    <a:pt x="1458" y="710"/>
                  </a:lnTo>
                  <a:lnTo>
                    <a:pt x="1503" y="771"/>
                  </a:lnTo>
                  <a:lnTo>
                    <a:pt x="1763" y="580"/>
                  </a:lnTo>
                  <a:lnTo>
                    <a:pt x="1784" y="634"/>
                  </a:lnTo>
                  <a:lnTo>
                    <a:pt x="1538" y="816"/>
                  </a:lnTo>
                  <a:lnTo>
                    <a:pt x="1591" y="890"/>
                  </a:lnTo>
                  <a:lnTo>
                    <a:pt x="1804" y="733"/>
                  </a:lnTo>
                  <a:close/>
                  <a:moveTo>
                    <a:pt x="1535" y="1066"/>
                  </a:moveTo>
                  <a:lnTo>
                    <a:pt x="1426" y="1147"/>
                  </a:lnTo>
                  <a:lnTo>
                    <a:pt x="1577" y="1350"/>
                  </a:lnTo>
                  <a:lnTo>
                    <a:pt x="1938" y="1084"/>
                  </a:lnTo>
                  <a:lnTo>
                    <a:pt x="1916" y="1016"/>
                  </a:lnTo>
                  <a:lnTo>
                    <a:pt x="1645" y="1215"/>
                  </a:lnTo>
                  <a:lnTo>
                    <a:pt x="1535" y="1066"/>
                  </a:lnTo>
                  <a:close/>
                  <a:moveTo>
                    <a:pt x="5018" y="1012"/>
                  </a:moveTo>
                  <a:lnTo>
                    <a:pt x="4918" y="1014"/>
                  </a:lnTo>
                  <a:lnTo>
                    <a:pt x="4945" y="1432"/>
                  </a:lnTo>
                  <a:lnTo>
                    <a:pt x="5045" y="1430"/>
                  </a:lnTo>
                  <a:lnTo>
                    <a:pt x="5018" y="1012"/>
                  </a:lnTo>
                  <a:close/>
                  <a:moveTo>
                    <a:pt x="5230" y="1157"/>
                  </a:moveTo>
                  <a:lnTo>
                    <a:pt x="5278" y="1123"/>
                  </a:lnTo>
                  <a:lnTo>
                    <a:pt x="5013" y="920"/>
                  </a:lnTo>
                  <a:lnTo>
                    <a:pt x="5118" y="879"/>
                  </a:lnTo>
                  <a:lnTo>
                    <a:pt x="5066" y="774"/>
                  </a:lnTo>
                  <a:lnTo>
                    <a:pt x="4904" y="837"/>
                  </a:lnTo>
                  <a:lnTo>
                    <a:pt x="4716" y="693"/>
                  </a:lnTo>
                  <a:lnTo>
                    <a:pt x="4681" y="737"/>
                  </a:lnTo>
                  <a:lnTo>
                    <a:pt x="4842" y="861"/>
                  </a:lnTo>
                  <a:lnTo>
                    <a:pt x="4472" y="1008"/>
                  </a:lnTo>
                  <a:lnTo>
                    <a:pt x="4471" y="1008"/>
                  </a:lnTo>
                  <a:lnTo>
                    <a:pt x="4516" y="1099"/>
                  </a:lnTo>
                  <a:lnTo>
                    <a:pt x="4516" y="1099"/>
                  </a:lnTo>
                  <a:lnTo>
                    <a:pt x="4523" y="1113"/>
                  </a:lnTo>
                  <a:lnTo>
                    <a:pt x="4951" y="944"/>
                  </a:lnTo>
                  <a:lnTo>
                    <a:pt x="5230" y="1157"/>
                  </a:lnTo>
                  <a:close/>
                  <a:moveTo>
                    <a:pt x="973" y="2027"/>
                  </a:moveTo>
                  <a:lnTo>
                    <a:pt x="591" y="1815"/>
                  </a:lnTo>
                  <a:lnTo>
                    <a:pt x="435" y="2097"/>
                  </a:lnTo>
                  <a:lnTo>
                    <a:pt x="815" y="2309"/>
                  </a:lnTo>
                  <a:lnTo>
                    <a:pt x="973" y="2027"/>
                  </a:lnTo>
                  <a:close/>
                  <a:moveTo>
                    <a:pt x="588" y="1940"/>
                  </a:moveTo>
                  <a:lnTo>
                    <a:pt x="693" y="1998"/>
                  </a:lnTo>
                  <a:lnTo>
                    <a:pt x="647" y="2082"/>
                  </a:lnTo>
                  <a:lnTo>
                    <a:pt x="541" y="2023"/>
                  </a:lnTo>
                  <a:lnTo>
                    <a:pt x="588" y="1940"/>
                  </a:lnTo>
                  <a:close/>
                  <a:moveTo>
                    <a:pt x="795" y="1746"/>
                  </a:moveTo>
                  <a:lnTo>
                    <a:pt x="859" y="1631"/>
                  </a:lnTo>
                  <a:lnTo>
                    <a:pt x="947" y="1680"/>
                  </a:lnTo>
                  <a:lnTo>
                    <a:pt x="883" y="1793"/>
                  </a:lnTo>
                  <a:lnTo>
                    <a:pt x="795" y="1746"/>
                  </a:lnTo>
                  <a:close/>
                  <a:moveTo>
                    <a:pt x="727" y="1559"/>
                  </a:moveTo>
                  <a:lnTo>
                    <a:pt x="809" y="1604"/>
                  </a:lnTo>
                  <a:lnTo>
                    <a:pt x="745" y="1718"/>
                  </a:lnTo>
                  <a:lnTo>
                    <a:pt x="665" y="1673"/>
                  </a:lnTo>
                  <a:lnTo>
                    <a:pt x="727" y="1559"/>
                  </a:lnTo>
                  <a:close/>
                  <a:moveTo>
                    <a:pt x="736" y="1427"/>
                  </a:moveTo>
                  <a:lnTo>
                    <a:pt x="555" y="1752"/>
                  </a:lnTo>
                  <a:lnTo>
                    <a:pt x="1044" y="2024"/>
                  </a:lnTo>
                  <a:lnTo>
                    <a:pt x="1072" y="1899"/>
                  </a:lnTo>
                  <a:lnTo>
                    <a:pt x="932" y="1822"/>
                  </a:lnTo>
                  <a:lnTo>
                    <a:pt x="996" y="1708"/>
                  </a:lnTo>
                  <a:lnTo>
                    <a:pt x="1167" y="1803"/>
                  </a:lnTo>
                  <a:lnTo>
                    <a:pt x="1208" y="1690"/>
                  </a:lnTo>
                  <a:lnTo>
                    <a:pt x="736" y="1427"/>
                  </a:lnTo>
                  <a:close/>
                  <a:moveTo>
                    <a:pt x="742" y="2026"/>
                  </a:moveTo>
                  <a:lnTo>
                    <a:pt x="865" y="2094"/>
                  </a:lnTo>
                  <a:lnTo>
                    <a:pt x="819" y="2177"/>
                  </a:lnTo>
                  <a:lnTo>
                    <a:pt x="694" y="2108"/>
                  </a:lnTo>
                  <a:lnTo>
                    <a:pt x="742" y="2026"/>
                  </a:lnTo>
                  <a:close/>
                  <a:moveTo>
                    <a:pt x="1880" y="4637"/>
                  </a:moveTo>
                  <a:lnTo>
                    <a:pt x="1758" y="4500"/>
                  </a:lnTo>
                  <a:lnTo>
                    <a:pt x="1712" y="4540"/>
                  </a:lnTo>
                  <a:lnTo>
                    <a:pt x="1829" y="4671"/>
                  </a:lnTo>
                  <a:lnTo>
                    <a:pt x="1841" y="4686"/>
                  </a:lnTo>
                  <a:lnTo>
                    <a:pt x="1849" y="4699"/>
                  </a:lnTo>
                  <a:lnTo>
                    <a:pt x="1853" y="4705"/>
                  </a:lnTo>
                  <a:lnTo>
                    <a:pt x="1855" y="4711"/>
                  </a:lnTo>
                  <a:lnTo>
                    <a:pt x="1856" y="4717"/>
                  </a:lnTo>
                  <a:lnTo>
                    <a:pt x="1856" y="4721"/>
                  </a:lnTo>
                  <a:lnTo>
                    <a:pt x="1855" y="4727"/>
                  </a:lnTo>
                  <a:lnTo>
                    <a:pt x="1854" y="4732"/>
                  </a:lnTo>
                  <a:lnTo>
                    <a:pt x="1852" y="4738"/>
                  </a:lnTo>
                  <a:lnTo>
                    <a:pt x="1848" y="4744"/>
                  </a:lnTo>
                  <a:lnTo>
                    <a:pt x="1839" y="4756"/>
                  </a:lnTo>
                  <a:lnTo>
                    <a:pt x="1827" y="4768"/>
                  </a:lnTo>
                  <a:lnTo>
                    <a:pt x="1797" y="4794"/>
                  </a:lnTo>
                  <a:lnTo>
                    <a:pt x="1784" y="4804"/>
                  </a:lnTo>
                  <a:lnTo>
                    <a:pt x="1771" y="4813"/>
                  </a:lnTo>
                  <a:lnTo>
                    <a:pt x="1765" y="4815"/>
                  </a:lnTo>
                  <a:lnTo>
                    <a:pt x="1759" y="4816"/>
                  </a:lnTo>
                  <a:lnTo>
                    <a:pt x="1754" y="4817"/>
                  </a:lnTo>
                  <a:lnTo>
                    <a:pt x="1748" y="4817"/>
                  </a:lnTo>
                  <a:lnTo>
                    <a:pt x="1744" y="4817"/>
                  </a:lnTo>
                  <a:lnTo>
                    <a:pt x="1738" y="4815"/>
                  </a:lnTo>
                  <a:lnTo>
                    <a:pt x="1733" y="4813"/>
                  </a:lnTo>
                  <a:lnTo>
                    <a:pt x="1727" y="4809"/>
                  </a:lnTo>
                  <a:lnTo>
                    <a:pt x="1714" y="4798"/>
                  </a:lnTo>
                  <a:lnTo>
                    <a:pt x="1701" y="4785"/>
                  </a:lnTo>
                  <a:lnTo>
                    <a:pt x="1585" y="4655"/>
                  </a:lnTo>
                  <a:lnTo>
                    <a:pt x="1573" y="4641"/>
                  </a:lnTo>
                  <a:lnTo>
                    <a:pt x="1565" y="4628"/>
                  </a:lnTo>
                  <a:lnTo>
                    <a:pt x="1561" y="4621"/>
                  </a:lnTo>
                  <a:lnTo>
                    <a:pt x="1560" y="4615"/>
                  </a:lnTo>
                  <a:lnTo>
                    <a:pt x="1559" y="4610"/>
                  </a:lnTo>
                  <a:lnTo>
                    <a:pt x="1559" y="4604"/>
                  </a:lnTo>
                  <a:lnTo>
                    <a:pt x="1559" y="4599"/>
                  </a:lnTo>
                  <a:lnTo>
                    <a:pt x="1560" y="4594"/>
                  </a:lnTo>
                  <a:lnTo>
                    <a:pt x="1563" y="4589"/>
                  </a:lnTo>
                  <a:lnTo>
                    <a:pt x="1566" y="4583"/>
                  </a:lnTo>
                  <a:lnTo>
                    <a:pt x="1576" y="4571"/>
                  </a:lnTo>
                  <a:lnTo>
                    <a:pt x="1587" y="4559"/>
                  </a:lnTo>
                  <a:lnTo>
                    <a:pt x="1593" y="4553"/>
                  </a:lnTo>
                  <a:lnTo>
                    <a:pt x="1641" y="4589"/>
                  </a:lnTo>
                  <a:lnTo>
                    <a:pt x="1616" y="4611"/>
                  </a:lnTo>
                  <a:lnTo>
                    <a:pt x="1748" y="4759"/>
                  </a:lnTo>
                  <a:lnTo>
                    <a:pt x="1797" y="4717"/>
                  </a:lnTo>
                  <a:lnTo>
                    <a:pt x="1680" y="4585"/>
                  </a:lnTo>
                  <a:lnTo>
                    <a:pt x="1668" y="4571"/>
                  </a:lnTo>
                  <a:lnTo>
                    <a:pt x="1660" y="4558"/>
                  </a:lnTo>
                  <a:lnTo>
                    <a:pt x="1657" y="4551"/>
                  </a:lnTo>
                  <a:lnTo>
                    <a:pt x="1655" y="4546"/>
                  </a:lnTo>
                  <a:lnTo>
                    <a:pt x="1654" y="4540"/>
                  </a:lnTo>
                  <a:lnTo>
                    <a:pt x="1654" y="4534"/>
                  </a:lnTo>
                  <a:lnTo>
                    <a:pt x="1654" y="4530"/>
                  </a:lnTo>
                  <a:lnTo>
                    <a:pt x="1656" y="4525"/>
                  </a:lnTo>
                  <a:lnTo>
                    <a:pt x="1658" y="4519"/>
                  </a:lnTo>
                  <a:lnTo>
                    <a:pt x="1661" y="4513"/>
                  </a:lnTo>
                  <a:lnTo>
                    <a:pt x="1670" y="4501"/>
                  </a:lnTo>
                  <a:lnTo>
                    <a:pt x="1683" y="4489"/>
                  </a:lnTo>
                  <a:lnTo>
                    <a:pt x="1706" y="4468"/>
                  </a:lnTo>
                  <a:lnTo>
                    <a:pt x="1720" y="4457"/>
                  </a:lnTo>
                  <a:lnTo>
                    <a:pt x="1733" y="4449"/>
                  </a:lnTo>
                  <a:lnTo>
                    <a:pt x="1739" y="4447"/>
                  </a:lnTo>
                  <a:lnTo>
                    <a:pt x="1745" y="4445"/>
                  </a:lnTo>
                  <a:lnTo>
                    <a:pt x="1750" y="4444"/>
                  </a:lnTo>
                  <a:lnTo>
                    <a:pt x="1756" y="4444"/>
                  </a:lnTo>
                  <a:lnTo>
                    <a:pt x="1760" y="4444"/>
                  </a:lnTo>
                  <a:lnTo>
                    <a:pt x="1765" y="4447"/>
                  </a:lnTo>
                  <a:lnTo>
                    <a:pt x="1771" y="4449"/>
                  </a:lnTo>
                  <a:lnTo>
                    <a:pt x="1777" y="4453"/>
                  </a:lnTo>
                  <a:lnTo>
                    <a:pt x="1790" y="4462"/>
                  </a:lnTo>
                  <a:lnTo>
                    <a:pt x="1803" y="4476"/>
                  </a:lnTo>
                  <a:lnTo>
                    <a:pt x="1910" y="4596"/>
                  </a:lnTo>
                  <a:lnTo>
                    <a:pt x="1920" y="4610"/>
                  </a:lnTo>
                  <a:lnTo>
                    <a:pt x="1929" y="4623"/>
                  </a:lnTo>
                  <a:lnTo>
                    <a:pt x="1932" y="4629"/>
                  </a:lnTo>
                  <a:lnTo>
                    <a:pt x="1933" y="4635"/>
                  </a:lnTo>
                  <a:lnTo>
                    <a:pt x="1936" y="4640"/>
                  </a:lnTo>
                  <a:lnTo>
                    <a:pt x="1936" y="4646"/>
                  </a:lnTo>
                  <a:lnTo>
                    <a:pt x="1936" y="4650"/>
                  </a:lnTo>
                  <a:lnTo>
                    <a:pt x="1933" y="4655"/>
                  </a:lnTo>
                  <a:lnTo>
                    <a:pt x="1932" y="4661"/>
                  </a:lnTo>
                  <a:lnTo>
                    <a:pt x="1929" y="4666"/>
                  </a:lnTo>
                  <a:lnTo>
                    <a:pt x="1920" y="4678"/>
                  </a:lnTo>
                  <a:lnTo>
                    <a:pt x="1910" y="4688"/>
                  </a:lnTo>
                  <a:lnTo>
                    <a:pt x="1905" y="4693"/>
                  </a:lnTo>
                  <a:lnTo>
                    <a:pt x="1856" y="4659"/>
                  </a:lnTo>
                  <a:lnTo>
                    <a:pt x="1880" y="4637"/>
                  </a:lnTo>
                  <a:close/>
                  <a:moveTo>
                    <a:pt x="1866" y="4928"/>
                  </a:moveTo>
                  <a:lnTo>
                    <a:pt x="2048" y="4712"/>
                  </a:lnTo>
                  <a:lnTo>
                    <a:pt x="2098" y="4755"/>
                  </a:lnTo>
                  <a:lnTo>
                    <a:pt x="1916" y="4969"/>
                  </a:lnTo>
                  <a:lnTo>
                    <a:pt x="1866" y="4928"/>
                  </a:lnTo>
                  <a:close/>
                  <a:moveTo>
                    <a:pt x="2039" y="5065"/>
                  </a:moveTo>
                  <a:lnTo>
                    <a:pt x="2177" y="4819"/>
                  </a:lnTo>
                  <a:lnTo>
                    <a:pt x="2216" y="4841"/>
                  </a:lnTo>
                  <a:lnTo>
                    <a:pt x="2308" y="5083"/>
                  </a:lnTo>
                  <a:lnTo>
                    <a:pt x="2312" y="5095"/>
                  </a:lnTo>
                  <a:lnTo>
                    <a:pt x="2316" y="5105"/>
                  </a:lnTo>
                  <a:lnTo>
                    <a:pt x="2318" y="5115"/>
                  </a:lnTo>
                  <a:lnTo>
                    <a:pt x="2321" y="5125"/>
                  </a:lnTo>
                  <a:lnTo>
                    <a:pt x="2330" y="5106"/>
                  </a:lnTo>
                  <a:lnTo>
                    <a:pt x="2335" y="5095"/>
                  </a:lnTo>
                  <a:lnTo>
                    <a:pt x="2340" y="5086"/>
                  </a:lnTo>
                  <a:lnTo>
                    <a:pt x="2342" y="5082"/>
                  </a:lnTo>
                  <a:lnTo>
                    <a:pt x="2414" y="4952"/>
                  </a:lnTo>
                  <a:lnTo>
                    <a:pt x="2466" y="4981"/>
                  </a:lnTo>
                  <a:lnTo>
                    <a:pt x="2328" y="5226"/>
                  </a:lnTo>
                  <a:lnTo>
                    <a:pt x="2290" y="5205"/>
                  </a:lnTo>
                  <a:lnTo>
                    <a:pt x="2194" y="4951"/>
                  </a:lnTo>
                  <a:lnTo>
                    <a:pt x="2190" y="4943"/>
                  </a:lnTo>
                  <a:lnTo>
                    <a:pt x="2188" y="4935"/>
                  </a:lnTo>
                  <a:lnTo>
                    <a:pt x="2186" y="4928"/>
                  </a:lnTo>
                  <a:lnTo>
                    <a:pt x="2184" y="4920"/>
                  </a:lnTo>
                  <a:lnTo>
                    <a:pt x="2180" y="4932"/>
                  </a:lnTo>
                  <a:lnTo>
                    <a:pt x="2174" y="4943"/>
                  </a:lnTo>
                  <a:lnTo>
                    <a:pt x="2169" y="4952"/>
                  </a:lnTo>
                  <a:lnTo>
                    <a:pt x="2165" y="4961"/>
                  </a:lnTo>
                  <a:lnTo>
                    <a:pt x="2091" y="5093"/>
                  </a:lnTo>
                  <a:lnTo>
                    <a:pt x="2039" y="5065"/>
                  </a:lnTo>
                  <a:close/>
                  <a:moveTo>
                    <a:pt x="2767" y="5141"/>
                  </a:moveTo>
                  <a:lnTo>
                    <a:pt x="2600" y="5085"/>
                  </a:lnTo>
                  <a:lnTo>
                    <a:pt x="2543" y="5254"/>
                  </a:lnTo>
                  <a:lnTo>
                    <a:pt x="2712" y="5310"/>
                  </a:lnTo>
                  <a:lnTo>
                    <a:pt x="2730" y="5252"/>
                  </a:lnTo>
                  <a:lnTo>
                    <a:pt x="2788" y="5286"/>
                  </a:lnTo>
                  <a:lnTo>
                    <a:pt x="2778" y="5317"/>
                  </a:lnTo>
                  <a:lnTo>
                    <a:pt x="2772" y="5334"/>
                  </a:lnTo>
                  <a:lnTo>
                    <a:pt x="2765" y="5348"/>
                  </a:lnTo>
                  <a:lnTo>
                    <a:pt x="2761" y="5353"/>
                  </a:lnTo>
                  <a:lnTo>
                    <a:pt x="2757" y="5358"/>
                  </a:lnTo>
                  <a:lnTo>
                    <a:pt x="2753" y="5361"/>
                  </a:lnTo>
                  <a:lnTo>
                    <a:pt x="2748" y="5363"/>
                  </a:lnTo>
                  <a:lnTo>
                    <a:pt x="2743" y="5365"/>
                  </a:lnTo>
                  <a:lnTo>
                    <a:pt x="2738" y="5366"/>
                  </a:lnTo>
                  <a:lnTo>
                    <a:pt x="2732" y="5367"/>
                  </a:lnTo>
                  <a:lnTo>
                    <a:pt x="2725" y="5367"/>
                  </a:lnTo>
                  <a:lnTo>
                    <a:pt x="2709" y="5365"/>
                  </a:lnTo>
                  <a:lnTo>
                    <a:pt x="2691" y="5359"/>
                  </a:lnTo>
                  <a:lnTo>
                    <a:pt x="2531" y="5307"/>
                  </a:lnTo>
                  <a:lnTo>
                    <a:pt x="2514" y="5299"/>
                  </a:lnTo>
                  <a:lnTo>
                    <a:pt x="2499" y="5292"/>
                  </a:lnTo>
                  <a:lnTo>
                    <a:pt x="2494" y="5289"/>
                  </a:lnTo>
                  <a:lnTo>
                    <a:pt x="2490" y="5284"/>
                  </a:lnTo>
                  <a:lnTo>
                    <a:pt x="2485" y="5281"/>
                  </a:lnTo>
                  <a:lnTo>
                    <a:pt x="2483" y="5276"/>
                  </a:lnTo>
                  <a:lnTo>
                    <a:pt x="2481" y="5271"/>
                  </a:lnTo>
                  <a:lnTo>
                    <a:pt x="2479" y="5266"/>
                  </a:lnTo>
                  <a:lnTo>
                    <a:pt x="2479" y="5260"/>
                  </a:lnTo>
                  <a:lnTo>
                    <a:pt x="2479" y="5253"/>
                  </a:lnTo>
                  <a:lnTo>
                    <a:pt x="2481" y="5239"/>
                  </a:lnTo>
                  <a:lnTo>
                    <a:pt x="2485" y="5221"/>
                  </a:lnTo>
                  <a:lnTo>
                    <a:pt x="2533" y="5080"/>
                  </a:lnTo>
                  <a:lnTo>
                    <a:pt x="2539" y="5064"/>
                  </a:lnTo>
                  <a:lnTo>
                    <a:pt x="2546" y="5051"/>
                  </a:lnTo>
                  <a:lnTo>
                    <a:pt x="2549" y="5046"/>
                  </a:lnTo>
                  <a:lnTo>
                    <a:pt x="2554" y="5041"/>
                  </a:lnTo>
                  <a:lnTo>
                    <a:pt x="2558" y="5038"/>
                  </a:lnTo>
                  <a:lnTo>
                    <a:pt x="2562" y="5035"/>
                  </a:lnTo>
                  <a:lnTo>
                    <a:pt x="2567" y="5033"/>
                  </a:lnTo>
                  <a:lnTo>
                    <a:pt x="2573" y="5032"/>
                  </a:lnTo>
                  <a:lnTo>
                    <a:pt x="2579" y="5032"/>
                  </a:lnTo>
                  <a:lnTo>
                    <a:pt x="2586" y="5032"/>
                  </a:lnTo>
                  <a:lnTo>
                    <a:pt x="2601" y="5034"/>
                  </a:lnTo>
                  <a:lnTo>
                    <a:pt x="2619" y="5039"/>
                  </a:lnTo>
                  <a:lnTo>
                    <a:pt x="2779" y="5091"/>
                  </a:lnTo>
                  <a:lnTo>
                    <a:pt x="2797" y="5098"/>
                  </a:lnTo>
                  <a:lnTo>
                    <a:pt x="2811" y="5105"/>
                  </a:lnTo>
                  <a:lnTo>
                    <a:pt x="2816" y="5110"/>
                  </a:lnTo>
                  <a:lnTo>
                    <a:pt x="2820" y="5114"/>
                  </a:lnTo>
                  <a:lnTo>
                    <a:pt x="2824" y="5118"/>
                  </a:lnTo>
                  <a:lnTo>
                    <a:pt x="2828" y="5122"/>
                  </a:lnTo>
                  <a:lnTo>
                    <a:pt x="2829" y="5127"/>
                  </a:lnTo>
                  <a:lnTo>
                    <a:pt x="2831" y="5132"/>
                  </a:lnTo>
                  <a:lnTo>
                    <a:pt x="2831" y="5138"/>
                  </a:lnTo>
                  <a:lnTo>
                    <a:pt x="2831" y="5144"/>
                  </a:lnTo>
                  <a:lnTo>
                    <a:pt x="2830" y="5160"/>
                  </a:lnTo>
                  <a:lnTo>
                    <a:pt x="2825" y="5176"/>
                  </a:lnTo>
                  <a:lnTo>
                    <a:pt x="2817" y="5202"/>
                  </a:lnTo>
                  <a:lnTo>
                    <a:pt x="2751" y="5192"/>
                  </a:lnTo>
                  <a:lnTo>
                    <a:pt x="2767" y="5141"/>
                  </a:lnTo>
                  <a:close/>
                  <a:moveTo>
                    <a:pt x="2902" y="5403"/>
                  </a:moveTo>
                  <a:lnTo>
                    <a:pt x="2933" y="5122"/>
                  </a:lnTo>
                  <a:lnTo>
                    <a:pt x="3220" y="5154"/>
                  </a:lnTo>
                  <a:lnTo>
                    <a:pt x="3215" y="5201"/>
                  </a:lnTo>
                  <a:lnTo>
                    <a:pt x="2992" y="5176"/>
                  </a:lnTo>
                  <a:lnTo>
                    <a:pt x="2986" y="5239"/>
                  </a:lnTo>
                  <a:lnTo>
                    <a:pt x="3115" y="5253"/>
                  </a:lnTo>
                  <a:lnTo>
                    <a:pt x="3109" y="5301"/>
                  </a:lnTo>
                  <a:lnTo>
                    <a:pt x="2980" y="5286"/>
                  </a:lnTo>
                  <a:lnTo>
                    <a:pt x="2973" y="5356"/>
                  </a:lnTo>
                  <a:lnTo>
                    <a:pt x="3197" y="5381"/>
                  </a:lnTo>
                  <a:lnTo>
                    <a:pt x="3191" y="5433"/>
                  </a:lnTo>
                  <a:lnTo>
                    <a:pt x="2902" y="5403"/>
                  </a:lnTo>
                  <a:close/>
                  <a:moveTo>
                    <a:pt x="3643" y="5390"/>
                  </a:moveTo>
                  <a:lnTo>
                    <a:pt x="3596" y="5167"/>
                  </a:lnTo>
                  <a:lnTo>
                    <a:pt x="3537" y="5179"/>
                  </a:lnTo>
                  <a:lnTo>
                    <a:pt x="3530" y="5142"/>
                  </a:lnTo>
                  <a:lnTo>
                    <a:pt x="3643" y="5100"/>
                  </a:lnTo>
                  <a:lnTo>
                    <a:pt x="3701" y="5378"/>
                  </a:lnTo>
                  <a:lnTo>
                    <a:pt x="3643" y="5390"/>
                  </a:lnTo>
                  <a:close/>
                  <a:moveTo>
                    <a:pt x="4099" y="5086"/>
                  </a:moveTo>
                  <a:lnTo>
                    <a:pt x="4097" y="5083"/>
                  </a:lnTo>
                  <a:lnTo>
                    <a:pt x="4096" y="5078"/>
                  </a:lnTo>
                  <a:lnTo>
                    <a:pt x="4095" y="5074"/>
                  </a:lnTo>
                  <a:lnTo>
                    <a:pt x="4094" y="5071"/>
                  </a:lnTo>
                  <a:lnTo>
                    <a:pt x="4086" y="5054"/>
                  </a:lnTo>
                  <a:lnTo>
                    <a:pt x="4077" y="5041"/>
                  </a:lnTo>
                  <a:lnTo>
                    <a:pt x="4074" y="5037"/>
                  </a:lnTo>
                  <a:lnTo>
                    <a:pt x="4070" y="5032"/>
                  </a:lnTo>
                  <a:lnTo>
                    <a:pt x="4067" y="5029"/>
                  </a:lnTo>
                  <a:lnTo>
                    <a:pt x="4063" y="5028"/>
                  </a:lnTo>
                  <a:lnTo>
                    <a:pt x="4058" y="5027"/>
                  </a:lnTo>
                  <a:lnTo>
                    <a:pt x="4055" y="5027"/>
                  </a:lnTo>
                  <a:lnTo>
                    <a:pt x="4049" y="5027"/>
                  </a:lnTo>
                  <a:lnTo>
                    <a:pt x="4044" y="5028"/>
                  </a:lnTo>
                  <a:lnTo>
                    <a:pt x="4030" y="5032"/>
                  </a:lnTo>
                  <a:lnTo>
                    <a:pt x="4014" y="5038"/>
                  </a:lnTo>
                  <a:lnTo>
                    <a:pt x="3943" y="5070"/>
                  </a:lnTo>
                  <a:lnTo>
                    <a:pt x="3930" y="5076"/>
                  </a:lnTo>
                  <a:lnTo>
                    <a:pt x="3921" y="5082"/>
                  </a:lnTo>
                  <a:lnTo>
                    <a:pt x="3914" y="5086"/>
                  </a:lnTo>
                  <a:lnTo>
                    <a:pt x="3909" y="5092"/>
                  </a:lnTo>
                  <a:lnTo>
                    <a:pt x="3905" y="5098"/>
                  </a:lnTo>
                  <a:lnTo>
                    <a:pt x="3905" y="5105"/>
                  </a:lnTo>
                  <a:lnTo>
                    <a:pt x="3907" y="5114"/>
                  </a:lnTo>
                  <a:lnTo>
                    <a:pt x="3909" y="5123"/>
                  </a:lnTo>
                  <a:lnTo>
                    <a:pt x="3916" y="5137"/>
                  </a:lnTo>
                  <a:lnTo>
                    <a:pt x="3921" y="5145"/>
                  </a:lnTo>
                  <a:lnTo>
                    <a:pt x="3926" y="5151"/>
                  </a:lnTo>
                  <a:lnTo>
                    <a:pt x="3932" y="5155"/>
                  </a:lnTo>
                  <a:lnTo>
                    <a:pt x="3939" y="5157"/>
                  </a:lnTo>
                  <a:lnTo>
                    <a:pt x="3947" y="5157"/>
                  </a:lnTo>
                  <a:lnTo>
                    <a:pt x="3958" y="5155"/>
                  </a:lnTo>
                  <a:lnTo>
                    <a:pt x="3972" y="5150"/>
                  </a:lnTo>
                  <a:lnTo>
                    <a:pt x="3987" y="5143"/>
                  </a:lnTo>
                  <a:lnTo>
                    <a:pt x="4000" y="5138"/>
                  </a:lnTo>
                  <a:lnTo>
                    <a:pt x="4013" y="5132"/>
                  </a:lnTo>
                  <a:lnTo>
                    <a:pt x="4026" y="5125"/>
                  </a:lnTo>
                  <a:lnTo>
                    <a:pt x="4041" y="5118"/>
                  </a:lnTo>
                  <a:lnTo>
                    <a:pt x="4055" y="5111"/>
                  </a:lnTo>
                  <a:lnTo>
                    <a:pt x="4069" y="5103"/>
                  </a:lnTo>
                  <a:lnTo>
                    <a:pt x="4083" y="5096"/>
                  </a:lnTo>
                  <a:lnTo>
                    <a:pt x="4099" y="5086"/>
                  </a:lnTo>
                  <a:close/>
                  <a:moveTo>
                    <a:pt x="4113" y="5128"/>
                  </a:moveTo>
                  <a:lnTo>
                    <a:pt x="4100" y="5136"/>
                  </a:lnTo>
                  <a:lnTo>
                    <a:pt x="4087" y="5144"/>
                  </a:lnTo>
                  <a:lnTo>
                    <a:pt x="4074" y="5151"/>
                  </a:lnTo>
                  <a:lnTo>
                    <a:pt x="4059" y="5159"/>
                  </a:lnTo>
                  <a:lnTo>
                    <a:pt x="4045" y="5166"/>
                  </a:lnTo>
                  <a:lnTo>
                    <a:pt x="4032" y="5173"/>
                  </a:lnTo>
                  <a:lnTo>
                    <a:pt x="4018" y="5180"/>
                  </a:lnTo>
                  <a:lnTo>
                    <a:pt x="4003" y="5186"/>
                  </a:lnTo>
                  <a:lnTo>
                    <a:pt x="3974" y="5198"/>
                  </a:lnTo>
                  <a:lnTo>
                    <a:pt x="3948" y="5206"/>
                  </a:lnTo>
                  <a:lnTo>
                    <a:pt x="3937" y="5208"/>
                  </a:lnTo>
                  <a:lnTo>
                    <a:pt x="3928" y="5209"/>
                  </a:lnTo>
                  <a:lnTo>
                    <a:pt x="3919" y="5211"/>
                  </a:lnTo>
                  <a:lnTo>
                    <a:pt x="3911" y="5209"/>
                  </a:lnTo>
                  <a:lnTo>
                    <a:pt x="3903" y="5208"/>
                  </a:lnTo>
                  <a:lnTo>
                    <a:pt x="3897" y="5206"/>
                  </a:lnTo>
                  <a:lnTo>
                    <a:pt x="3890" y="5201"/>
                  </a:lnTo>
                  <a:lnTo>
                    <a:pt x="3884" y="5196"/>
                  </a:lnTo>
                  <a:lnTo>
                    <a:pt x="3879" y="5192"/>
                  </a:lnTo>
                  <a:lnTo>
                    <a:pt x="3874" y="5185"/>
                  </a:lnTo>
                  <a:lnTo>
                    <a:pt x="3869" y="5176"/>
                  </a:lnTo>
                  <a:lnTo>
                    <a:pt x="3865" y="5168"/>
                  </a:lnTo>
                  <a:lnTo>
                    <a:pt x="3850" y="5134"/>
                  </a:lnTo>
                  <a:lnTo>
                    <a:pt x="3846" y="5125"/>
                  </a:lnTo>
                  <a:lnTo>
                    <a:pt x="3844" y="5117"/>
                  </a:lnTo>
                  <a:lnTo>
                    <a:pt x="3843" y="5110"/>
                  </a:lnTo>
                  <a:lnTo>
                    <a:pt x="3843" y="5103"/>
                  </a:lnTo>
                  <a:lnTo>
                    <a:pt x="3843" y="5096"/>
                  </a:lnTo>
                  <a:lnTo>
                    <a:pt x="3844" y="5089"/>
                  </a:lnTo>
                  <a:lnTo>
                    <a:pt x="3846" y="5083"/>
                  </a:lnTo>
                  <a:lnTo>
                    <a:pt x="3850" y="5077"/>
                  </a:lnTo>
                  <a:lnTo>
                    <a:pt x="3853" y="5070"/>
                  </a:lnTo>
                  <a:lnTo>
                    <a:pt x="3859" y="5064"/>
                  </a:lnTo>
                  <a:lnTo>
                    <a:pt x="3865" y="5058"/>
                  </a:lnTo>
                  <a:lnTo>
                    <a:pt x="3872" y="5053"/>
                  </a:lnTo>
                  <a:lnTo>
                    <a:pt x="3881" y="5047"/>
                  </a:lnTo>
                  <a:lnTo>
                    <a:pt x="3889" y="5041"/>
                  </a:lnTo>
                  <a:lnTo>
                    <a:pt x="3898" y="5037"/>
                  </a:lnTo>
                  <a:lnTo>
                    <a:pt x="3910" y="5032"/>
                  </a:lnTo>
                  <a:lnTo>
                    <a:pt x="4019" y="4983"/>
                  </a:lnTo>
                  <a:lnTo>
                    <a:pt x="4031" y="4978"/>
                  </a:lnTo>
                  <a:lnTo>
                    <a:pt x="4042" y="4975"/>
                  </a:lnTo>
                  <a:lnTo>
                    <a:pt x="4052" y="4971"/>
                  </a:lnTo>
                  <a:lnTo>
                    <a:pt x="4062" y="4970"/>
                  </a:lnTo>
                  <a:lnTo>
                    <a:pt x="4070" y="4969"/>
                  </a:lnTo>
                  <a:lnTo>
                    <a:pt x="4078" y="4969"/>
                  </a:lnTo>
                  <a:lnTo>
                    <a:pt x="4087" y="4969"/>
                  </a:lnTo>
                  <a:lnTo>
                    <a:pt x="4093" y="4971"/>
                  </a:lnTo>
                  <a:lnTo>
                    <a:pt x="4100" y="4974"/>
                  </a:lnTo>
                  <a:lnTo>
                    <a:pt x="4106" y="4978"/>
                  </a:lnTo>
                  <a:lnTo>
                    <a:pt x="4112" y="4983"/>
                  </a:lnTo>
                  <a:lnTo>
                    <a:pt x="4118" y="4989"/>
                  </a:lnTo>
                  <a:lnTo>
                    <a:pt x="4122" y="4997"/>
                  </a:lnTo>
                  <a:lnTo>
                    <a:pt x="4128" y="5006"/>
                  </a:lnTo>
                  <a:lnTo>
                    <a:pt x="4134" y="5015"/>
                  </a:lnTo>
                  <a:lnTo>
                    <a:pt x="4139" y="5026"/>
                  </a:lnTo>
                  <a:lnTo>
                    <a:pt x="4153" y="5060"/>
                  </a:lnTo>
                  <a:lnTo>
                    <a:pt x="4160" y="5078"/>
                  </a:lnTo>
                  <a:lnTo>
                    <a:pt x="4165" y="5095"/>
                  </a:lnTo>
                  <a:lnTo>
                    <a:pt x="4168" y="5112"/>
                  </a:lnTo>
                  <a:lnTo>
                    <a:pt x="4170" y="5129"/>
                  </a:lnTo>
                  <a:lnTo>
                    <a:pt x="4168" y="5145"/>
                  </a:lnTo>
                  <a:lnTo>
                    <a:pt x="4165" y="5162"/>
                  </a:lnTo>
                  <a:lnTo>
                    <a:pt x="4160" y="5177"/>
                  </a:lnTo>
                  <a:lnTo>
                    <a:pt x="4153" y="5193"/>
                  </a:lnTo>
                  <a:lnTo>
                    <a:pt x="4144" y="5208"/>
                  </a:lnTo>
                  <a:lnTo>
                    <a:pt x="4133" y="5222"/>
                  </a:lnTo>
                  <a:lnTo>
                    <a:pt x="4120" y="5236"/>
                  </a:lnTo>
                  <a:lnTo>
                    <a:pt x="4106" y="5249"/>
                  </a:lnTo>
                  <a:lnTo>
                    <a:pt x="4089" y="5262"/>
                  </a:lnTo>
                  <a:lnTo>
                    <a:pt x="4071" y="5272"/>
                  </a:lnTo>
                  <a:lnTo>
                    <a:pt x="4051" y="5284"/>
                  </a:lnTo>
                  <a:lnTo>
                    <a:pt x="4030" y="5294"/>
                  </a:lnTo>
                  <a:lnTo>
                    <a:pt x="4023" y="5297"/>
                  </a:lnTo>
                  <a:lnTo>
                    <a:pt x="4018" y="5299"/>
                  </a:lnTo>
                  <a:lnTo>
                    <a:pt x="4014" y="5301"/>
                  </a:lnTo>
                  <a:lnTo>
                    <a:pt x="4011" y="5302"/>
                  </a:lnTo>
                  <a:lnTo>
                    <a:pt x="3958" y="5276"/>
                  </a:lnTo>
                  <a:lnTo>
                    <a:pt x="3973" y="5269"/>
                  </a:lnTo>
                  <a:lnTo>
                    <a:pt x="3993" y="5259"/>
                  </a:lnTo>
                  <a:lnTo>
                    <a:pt x="4011" y="5251"/>
                  </a:lnTo>
                  <a:lnTo>
                    <a:pt x="4027" y="5243"/>
                  </a:lnTo>
                  <a:lnTo>
                    <a:pt x="4043" y="5233"/>
                  </a:lnTo>
                  <a:lnTo>
                    <a:pt x="4056" y="5225"/>
                  </a:lnTo>
                  <a:lnTo>
                    <a:pt x="4068" y="5217"/>
                  </a:lnTo>
                  <a:lnTo>
                    <a:pt x="4077" y="5209"/>
                  </a:lnTo>
                  <a:lnTo>
                    <a:pt x="4086" y="5201"/>
                  </a:lnTo>
                  <a:lnTo>
                    <a:pt x="4093" y="5193"/>
                  </a:lnTo>
                  <a:lnTo>
                    <a:pt x="4099" y="5185"/>
                  </a:lnTo>
                  <a:lnTo>
                    <a:pt x="4103" y="5176"/>
                  </a:lnTo>
                  <a:lnTo>
                    <a:pt x="4108" y="5167"/>
                  </a:lnTo>
                  <a:lnTo>
                    <a:pt x="4110" y="5157"/>
                  </a:lnTo>
                  <a:lnTo>
                    <a:pt x="4113" y="5148"/>
                  </a:lnTo>
                  <a:lnTo>
                    <a:pt x="4114" y="5138"/>
                  </a:lnTo>
                  <a:lnTo>
                    <a:pt x="4113" y="5128"/>
                  </a:lnTo>
                  <a:close/>
                  <a:moveTo>
                    <a:pt x="4312" y="5005"/>
                  </a:moveTo>
                  <a:lnTo>
                    <a:pt x="4314" y="5008"/>
                  </a:lnTo>
                  <a:lnTo>
                    <a:pt x="4315" y="5012"/>
                  </a:lnTo>
                  <a:lnTo>
                    <a:pt x="4318" y="5015"/>
                  </a:lnTo>
                  <a:lnTo>
                    <a:pt x="4320" y="5019"/>
                  </a:lnTo>
                  <a:lnTo>
                    <a:pt x="4332" y="5034"/>
                  </a:lnTo>
                  <a:lnTo>
                    <a:pt x="4341" y="5045"/>
                  </a:lnTo>
                  <a:lnTo>
                    <a:pt x="4346" y="5048"/>
                  </a:lnTo>
                  <a:lnTo>
                    <a:pt x="4351" y="5052"/>
                  </a:lnTo>
                  <a:lnTo>
                    <a:pt x="4354" y="5053"/>
                  </a:lnTo>
                  <a:lnTo>
                    <a:pt x="4358" y="5054"/>
                  </a:lnTo>
                  <a:lnTo>
                    <a:pt x="4366" y="5054"/>
                  </a:lnTo>
                  <a:lnTo>
                    <a:pt x="4377" y="5051"/>
                  </a:lnTo>
                  <a:lnTo>
                    <a:pt x="4389" y="5045"/>
                  </a:lnTo>
                  <a:lnTo>
                    <a:pt x="4403" y="5035"/>
                  </a:lnTo>
                  <a:lnTo>
                    <a:pt x="4468" y="4990"/>
                  </a:lnTo>
                  <a:lnTo>
                    <a:pt x="4479" y="4982"/>
                  </a:lnTo>
                  <a:lnTo>
                    <a:pt x="4487" y="4975"/>
                  </a:lnTo>
                  <a:lnTo>
                    <a:pt x="4493" y="4968"/>
                  </a:lnTo>
                  <a:lnTo>
                    <a:pt x="4497" y="4962"/>
                  </a:lnTo>
                  <a:lnTo>
                    <a:pt x="4498" y="4955"/>
                  </a:lnTo>
                  <a:lnTo>
                    <a:pt x="4498" y="4949"/>
                  </a:lnTo>
                  <a:lnTo>
                    <a:pt x="4495" y="4942"/>
                  </a:lnTo>
                  <a:lnTo>
                    <a:pt x="4491" y="4933"/>
                  </a:lnTo>
                  <a:lnTo>
                    <a:pt x="4481" y="4920"/>
                  </a:lnTo>
                  <a:lnTo>
                    <a:pt x="4475" y="4913"/>
                  </a:lnTo>
                  <a:lnTo>
                    <a:pt x="4469" y="4909"/>
                  </a:lnTo>
                  <a:lnTo>
                    <a:pt x="4463" y="4906"/>
                  </a:lnTo>
                  <a:lnTo>
                    <a:pt x="4456" y="4906"/>
                  </a:lnTo>
                  <a:lnTo>
                    <a:pt x="4448" y="4907"/>
                  </a:lnTo>
                  <a:lnTo>
                    <a:pt x="4437" y="4912"/>
                  </a:lnTo>
                  <a:lnTo>
                    <a:pt x="4425" y="4919"/>
                  </a:lnTo>
                  <a:lnTo>
                    <a:pt x="4411" y="4929"/>
                  </a:lnTo>
                  <a:lnTo>
                    <a:pt x="4398" y="4937"/>
                  </a:lnTo>
                  <a:lnTo>
                    <a:pt x="4386" y="4947"/>
                  </a:lnTo>
                  <a:lnTo>
                    <a:pt x="4375" y="4955"/>
                  </a:lnTo>
                  <a:lnTo>
                    <a:pt x="4362" y="4964"/>
                  </a:lnTo>
                  <a:lnTo>
                    <a:pt x="4350" y="4975"/>
                  </a:lnTo>
                  <a:lnTo>
                    <a:pt x="4337" y="4984"/>
                  </a:lnTo>
                  <a:lnTo>
                    <a:pt x="4325" y="4995"/>
                  </a:lnTo>
                  <a:lnTo>
                    <a:pt x="4312" y="5005"/>
                  </a:lnTo>
                  <a:close/>
                  <a:moveTo>
                    <a:pt x="4290" y="4968"/>
                  </a:moveTo>
                  <a:lnTo>
                    <a:pt x="4302" y="4957"/>
                  </a:lnTo>
                  <a:lnTo>
                    <a:pt x="4315" y="4947"/>
                  </a:lnTo>
                  <a:lnTo>
                    <a:pt x="4327" y="4936"/>
                  </a:lnTo>
                  <a:lnTo>
                    <a:pt x="4339" y="4926"/>
                  </a:lnTo>
                  <a:lnTo>
                    <a:pt x="4351" y="4916"/>
                  </a:lnTo>
                  <a:lnTo>
                    <a:pt x="4363" y="4906"/>
                  </a:lnTo>
                  <a:lnTo>
                    <a:pt x="4376" y="4898"/>
                  </a:lnTo>
                  <a:lnTo>
                    <a:pt x="4388" y="4888"/>
                  </a:lnTo>
                  <a:lnTo>
                    <a:pt x="4414" y="4872"/>
                  </a:lnTo>
                  <a:lnTo>
                    <a:pt x="4437" y="4859"/>
                  </a:lnTo>
                  <a:lnTo>
                    <a:pt x="4448" y="4855"/>
                  </a:lnTo>
                  <a:lnTo>
                    <a:pt x="4457" y="4852"/>
                  </a:lnTo>
                  <a:lnTo>
                    <a:pt x="4466" y="4849"/>
                  </a:lnTo>
                  <a:lnTo>
                    <a:pt x="4474" y="4848"/>
                  </a:lnTo>
                  <a:lnTo>
                    <a:pt x="4481" y="4848"/>
                  </a:lnTo>
                  <a:lnTo>
                    <a:pt x="4488" y="4851"/>
                  </a:lnTo>
                  <a:lnTo>
                    <a:pt x="4495" y="4853"/>
                  </a:lnTo>
                  <a:lnTo>
                    <a:pt x="4501" y="4856"/>
                  </a:lnTo>
                  <a:lnTo>
                    <a:pt x="4508" y="4860"/>
                  </a:lnTo>
                  <a:lnTo>
                    <a:pt x="4514" y="4866"/>
                  </a:lnTo>
                  <a:lnTo>
                    <a:pt x="4521" y="4873"/>
                  </a:lnTo>
                  <a:lnTo>
                    <a:pt x="4527" y="4881"/>
                  </a:lnTo>
                  <a:lnTo>
                    <a:pt x="4549" y="4912"/>
                  </a:lnTo>
                  <a:lnTo>
                    <a:pt x="4553" y="4919"/>
                  </a:lnTo>
                  <a:lnTo>
                    <a:pt x="4557" y="4926"/>
                  </a:lnTo>
                  <a:lnTo>
                    <a:pt x="4559" y="4933"/>
                  </a:lnTo>
                  <a:lnTo>
                    <a:pt x="4562" y="4941"/>
                  </a:lnTo>
                  <a:lnTo>
                    <a:pt x="4562" y="4948"/>
                  </a:lnTo>
                  <a:lnTo>
                    <a:pt x="4562" y="4955"/>
                  </a:lnTo>
                  <a:lnTo>
                    <a:pt x="4561" y="4962"/>
                  </a:lnTo>
                  <a:lnTo>
                    <a:pt x="4559" y="4968"/>
                  </a:lnTo>
                  <a:lnTo>
                    <a:pt x="4556" y="4975"/>
                  </a:lnTo>
                  <a:lnTo>
                    <a:pt x="4552" y="4982"/>
                  </a:lnTo>
                  <a:lnTo>
                    <a:pt x="4547" y="4989"/>
                  </a:lnTo>
                  <a:lnTo>
                    <a:pt x="4542" y="4996"/>
                  </a:lnTo>
                  <a:lnTo>
                    <a:pt x="4534" y="5002"/>
                  </a:lnTo>
                  <a:lnTo>
                    <a:pt x="4527" y="5009"/>
                  </a:lnTo>
                  <a:lnTo>
                    <a:pt x="4518" y="5016"/>
                  </a:lnTo>
                  <a:lnTo>
                    <a:pt x="4508" y="5023"/>
                  </a:lnTo>
                  <a:lnTo>
                    <a:pt x="4410" y="5092"/>
                  </a:lnTo>
                  <a:lnTo>
                    <a:pt x="4399" y="5099"/>
                  </a:lnTo>
                  <a:lnTo>
                    <a:pt x="4390" y="5105"/>
                  </a:lnTo>
                  <a:lnTo>
                    <a:pt x="4380" y="5110"/>
                  </a:lnTo>
                  <a:lnTo>
                    <a:pt x="4371" y="5114"/>
                  </a:lnTo>
                  <a:lnTo>
                    <a:pt x="4363" y="5116"/>
                  </a:lnTo>
                  <a:lnTo>
                    <a:pt x="4354" y="5118"/>
                  </a:lnTo>
                  <a:lnTo>
                    <a:pt x="4347" y="5118"/>
                  </a:lnTo>
                  <a:lnTo>
                    <a:pt x="4340" y="5118"/>
                  </a:lnTo>
                  <a:lnTo>
                    <a:pt x="4333" y="5116"/>
                  </a:lnTo>
                  <a:lnTo>
                    <a:pt x="4326" y="5114"/>
                  </a:lnTo>
                  <a:lnTo>
                    <a:pt x="4320" y="5110"/>
                  </a:lnTo>
                  <a:lnTo>
                    <a:pt x="4313" y="5105"/>
                  </a:lnTo>
                  <a:lnTo>
                    <a:pt x="4306" y="5098"/>
                  </a:lnTo>
                  <a:lnTo>
                    <a:pt x="4299" y="5091"/>
                  </a:lnTo>
                  <a:lnTo>
                    <a:pt x="4292" y="5083"/>
                  </a:lnTo>
                  <a:lnTo>
                    <a:pt x="4285" y="5073"/>
                  </a:lnTo>
                  <a:lnTo>
                    <a:pt x="4263" y="5042"/>
                  </a:lnTo>
                  <a:lnTo>
                    <a:pt x="4254" y="5027"/>
                  </a:lnTo>
                  <a:lnTo>
                    <a:pt x="4245" y="5010"/>
                  </a:lnTo>
                  <a:lnTo>
                    <a:pt x="4240" y="4994"/>
                  </a:lnTo>
                  <a:lnTo>
                    <a:pt x="4235" y="4977"/>
                  </a:lnTo>
                  <a:lnTo>
                    <a:pt x="4234" y="4961"/>
                  </a:lnTo>
                  <a:lnTo>
                    <a:pt x="4234" y="4945"/>
                  </a:lnTo>
                  <a:lnTo>
                    <a:pt x="4235" y="4929"/>
                  </a:lnTo>
                  <a:lnTo>
                    <a:pt x="4240" y="4912"/>
                  </a:lnTo>
                  <a:lnTo>
                    <a:pt x="4245" y="4896"/>
                  </a:lnTo>
                  <a:lnTo>
                    <a:pt x="4253" y="4879"/>
                  </a:lnTo>
                  <a:lnTo>
                    <a:pt x="4263" y="4864"/>
                  </a:lnTo>
                  <a:lnTo>
                    <a:pt x="4275" y="4848"/>
                  </a:lnTo>
                  <a:lnTo>
                    <a:pt x="4288" y="4833"/>
                  </a:lnTo>
                  <a:lnTo>
                    <a:pt x="4303" y="4817"/>
                  </a:lnTo>
                  <a:lnTo>
                    <a:pt x="4321" y="4803"/>
                  </a:lnTo>
                  <a:lnTo>
                    <a:pt x="4341" y="4789"/>
                  </a:lnTo>
                  <a:lnTo>
                    <a:pt x="4350" y="4783"/>
                  </a:lnTo>
                  <a:lnTo>
                    <a:pt x="4358" y="4778"/>
                  </a:lnTo>
                  <a:lnTo>
                    <a:pt x="4416" y="4794"/>
                  </a:lnTo>
                  <a:lnTo>
                    <a:pt x="4401" y="4803"/>
                  </a:lnTo>
                  <a:lnTo>
                    <a:pt x="4383" y="4816"/>
                  </a:lnTo>
                  <a:lnTo>
                    <a:pt x="4367" y="4828"/>
                  </a:lnTo>
                  <a:lnTo>
                    <a:pt x="4352" y="4840"/>
                  </a:lnTo>
                  <a:lnTo>
                    <a:pt x="4339" y="4851"/>
                  </a:lnTo>
                  <a:lnTo>
                    <a:pt x="4328" y="4861"/>
                  </a:lnTo>
                  <a:lnTo>
                    <a:pt x="4319" y="4872"/>
                  </a:lnTo>
                  <a:lnTo>
                    <a:pt x="4311" y="4881"/>
                  </a:lnTo>
                  <a:lnTo>
                    <a:pt x="4303" y="4891"/>
                  </a:lnTo>
                  <a:lnTo>
                    <a:pt x="4298" y="4900"/>
                  </a:lnTo>
                  <a:lnTo>
                    <a:pt x="4294" y="4910"/>
                  </a:lnTo>
                  <a:lnTo>
                    <a:pt x="4290" y="4919"/>
                  </a:lnTo>
                  <a:lnTo>
                    <a:pt x="4288" y="4929"/>
                  </a:lnTo>
                  <a:lnTo>
                    <a:pt x="4288" y="4938"/>
                  </a:lnTo>
                  <a:lnTo>
                    <a:pt x="4288" y="4948"/>
                  </a:lnTo>
                  <a:lnTo>
                    <a:pt x="4289" y="4958"/>
                  </a:lnTo>
                  <a:lnTo>
                    <a:pt x="4290" y="4968"/>
                  </a:lnTo>
                  <a:close/>
                  <a:moveTo>
                    <a:pt x="4765" y="4833"/>
                  </a:moveTo>
                  <a:lnTo>
                    <a:pt x="4754" y="4848"/>
                  </a:lnTo>
                  <a:lnTo>
                    <a:pt x="4743" y="4859"/>
                  </a:lnTo>
                  <a:lnTo>
                    <a:pt x="4737" y="4864"/>
                  </a:lnTo>
                  <a:lnTo>
                    <a:pt x="4732" y="4866"/>
                  </a:lnTo>
                  <a:lnTo>
                    <a:pt x="4728" y="4870"/>
                  </a:lnTo>
                  <a:lnTo>
                    <a:pt x="4723" y="4871"/>
                  </a:lnTo>
                  <a:lnTo>
                    <a:pt x="4718" y="4871"/>
                  </a:lnTo>
                  <a:lnTo>
                    <a:pt x="4713" y="4871"/>
                  </a:lnTo>
                  <a:lnTo>
                    <a:pt x="4707" y="4871"/>
                  </a:lnTo>
                  <a:lnTo>
                    <a:pt x="4701" y="4868"/>
                  </a:lnTo>
                  <a:lnTo>
                    <a:pt x="4690" y="4862"/>
                  </a:lnTo>
                  <a:lnTo>
                    <a:pt x="4677" y="4854"/>
                  </a:lnTo>
                  <a:lnTo>
                    <a:pt x="4656" y="4840"/>
                  </a:lnTo>
                  <a:lnTo>
                    <a:pt x="4683" y="4782"/>
                  </a:lnTo>
                  <a:lnTo>
                    <a:pt x="4717" y="4807"/>
                  </a:lnTo>
                  <a:lnTo>
                    <a:pt x="4813" y="4674"/>
                  </a:lnTo>
                  <a:lnTo>
                    <a:pt x="4818" y="4667"/>
                  </a:lnTo>
                  <a:lnTo>
                    <a:pt x="4821" y="4661"/>
                  </a:lnTo>
                  <a:lnTo>
                    <a:pt x="4822" y="4655"/>
                  </a:lnTo>
                  <a:lnTo>
                    <a:pt x="4822" y="4652"/>
                  </a:lnTo>
                  <a:lnTo>
                    <a:pt x="4820" y="4646"/>
                  </a:lnTo>
                  <a:lnTo>
                    <a:pt x="4815" y="4640"/>
                  </a:lnTo>
                  <a:lnTo>
                    <a:pt x="4808" y="4633"/>
                  </a:lnTo>
                  <a:lnTo>
                    <a:pt x="4800" y="4627"/>
                  </a:lnTo>
                  <a:lnTo>
                    <a:pt x="4790" y="4621"/>
                  </a:lnTo>
                  <a:lnTo>
                    <a:pt x="4782" y="4616"/>
                  </a:lnTo>
                  <a:lnTo>
                    <a:pt x="4775" y="4612"/>
                  </a:lnTo>
                  <a:lnTo>
                    <a:pt x="4769" y="4612"/>
                  </a:lnTo>
                  <a:lnTo>
                    <a:pt x="4764" y="4614"/>
                  </a:lnTo>
                  <a:lnTo>
                    <a:pt x="4761" y="4617"/>
                  </a:lnTo>
                  <a:lnTo>
                    <a:pt x="4756" y="4622"/>
                  </a:lnTo>
                  <a:lnTo>
                    <a:pt x="4750" y="4628"/>
                  </a:lnTo>
                  <a:lnTo>
                    <a:pt x="4690" y="4711"/>
                  </a:lnTo>
                  <a:lnTo>
                    <a:pt x="4651" y="4682"/>
                  </a:lnTo>
                  <a:lnTo>
                    <a:pt x="4704" y="4608"/>
                  </a:lnTo>
                  <a:lnTo>
                    <a:pt x="4709" y="4602"/>
                  </a:lnTo>
                  <a:lnTo>
                    <a:pt x="4711" y="4596"/>
                  </a:lnTo>
                  <a:lnTo>
                    <a:pt x="4712" y="4590"/>
                  </a:lnTo>
                  <a:lnTo>
                    <a:pt x="4713" y="4586"/>
                  </a:lnTo>
                  <a:lnTo>
                    <a:pt x="4711" y="4580"/>
                  </a:lnTo>
                  <a:lnTo>
                    <a:pt x="4706" y="4575"/>
                  </a:lnTo>
                  <a:lnTo>
                    <a:pt x="4700" y="4569"/>
                  </a:lnTo>
                  <a:lnTo>
                    <a:pt x="4693" y="4563"/>
                  </a:lnTo>
                  <a:lnTo>
                    <a:pt x="4685" y="4558"/>
                  </a:lnTo>
                  <a:lnTo>
                    <a:pt x="4678" y="4553"/>
                  </a:lnTo>
                  <a:lnTo>
                    <a:pt x="4671" y="4551"/>
                  </a:lnTo>
                  <a:lnTo>
                    <a:pt x="4665" y="4551"/>
                  </a:lnTo>
                  <a:lnTo>
                    <a:pt x="4660" y="4552"/>
                  </a:lnTo>
                  <a:lnTo>
                    <a:pt x="4656" y="4556"/>
                  </a:lnTo>
                  <a:lnTo>
                    <a:pt x="4652" y="4560"/>
                  </a:lnTo>
                  <a:lnTo>
                    <a:pt x="4647" y="4566"/>
                  </a:lnTo>
                  <a:lnTo>
                    <a:pt x="4558" y="4688"/>
                  </a:lnTo>
                  <a:lnTo>
                    <a:pt x="4589" y="4711"/>
                  </a:lnTo>
                  <a:lnTo>
                    <a:pt x="4544" y="4752"/>
                  </a:lnTo>
                  <a:lnTo>
                    <a:pt x="4529" y="4742"/>
                  </a:lnTo>
                  <a:lnTo>
                    <a:pt x="4517" y="4732"/>
                  </a:lnTo>
                  <a:lnTo>
                    <a:pt x="4507" y="4721"/>
                  </a:lnTo>
                  <a:lnTo>
                    <a:pt x="4505" y="4717"/>
                  </a:lnTo>
                  <a:lnTo>
                    <a:pt x="4502" y="4712"/>
                  </a:lnTo>
                  <a:lnTo>
                    <a:pt x="4500" y="4707"/>
                  </a:lnTo>
                  <a:lnTo>
                    <a:pt x="4499" y="4702"/>
                  </a:lnTo>
                  <a:lnTo>
                    <a:pt x="4499" y="4698"/>
                  </a:lnTo>
                  <a:lnTo>
                    <a:pt x="4500" y="4692"/>
                  </a:lnTo>
                  <a:lnTo>
                    <a:pt x="4501" y="4686"/>
                  </a:lnTo>
                  <a:lnTo>
                    <a:pt x="4504" y="4680"/>
                  </a:lnTo>
                  <a:lnTo>
                    <a:pt x="4511" y="4666"/>
                  </a:lnTo>
                  <a:lnTo>
                    <a:pt x="4521" y="4650"/>
                  </a:lnTo>
                  <a:lnTo>
                    <a:pt x="4619" y="4517"/>
                  </a:lnTo>
                  <a:lnTo>
                    <a:pt x="4630" y="4502"/>
                  </a:lnTo>
                  <a:lnTo>
                    <a:pt x="4641" y="4490"/>
                  </a:lnTo>
                  <a:lnTo>
                    <a:pt x="4646" y="4487"/>
                  </a:lnTo>
                  <a:lnTo>
                    <a:pt x="4652" y="4483"/>
                  </a:lnTo>
                  <a:lnTo>
                    <a:pt x="4656" y="4481"/>
                  </a:lnTo>
                  <a:lnTo>
                    <a:pt x="4661" y="4480"/>
                  </a:lnTo>
                  <a:lnTo>
                    <a:pt x="4666" y="4479"/>
                  </a:lnTo>
                  <a:lnTo>
                    <a:pt x="4671" y="4479"/>
                  </a:lnTo>
                  <a:lnTo>
                    <a:pt x="4677" y="4480"/>
                  </a:lnTo>
                  <a:lnTo>
                    <a:pt x="4681" y="4481"/>
                  </a:lnTo>
                  <a:lnTo>
                    <a:pt x="4694" y="4487"/>
                  </a:lnTo>
                  <a:lnTo>
                    <a:pt x="4707" y="4495"/>
                  </a:lnTo>
                  <a:lnTo>
                    <a:pt x="4730" y="4512"/>
                  </a:lnTo>
                  <a:lnTo>
                    <a:pt x="4739" y="4520"/>
                  </a:lnTo>
                  <a:lnTo>
                    <a:pt x="4746" y="4528"/>
                  </a:lnTo>
                  <a:lnTo>
                    <a:pt x="4751" y="4537"/>
                  </a:lnTo>
                  <a:lnTo>
                    <a:pt x="4755" y="4546"/>
                  </a:lnTo>
                  <a:lnTo>
                    <a:pt x="4755" y="4556"/>
                  </a:lnTo>
                  <a:lnTo>
                    <a:pt x="4752" y="4566"/>
                  </a:lnTo>
                  <a:lnTo>
                    <a:pt x="4749" y="4579"/>
                  </a:lnTo>
                  <a:lnTo>
                    <a:pt x="4742" y="4594"/>
                  </a:lnTo>
                  <a:lnTo>
                    <a:pt x="4755" y="4580"/>
                  </a:lnTo>
                  <a:lnTo>
                    <a:pt x="4765" y="4571"/>
                  </a:lnTo>
                  <a:lnTo>
                    <a:pt x="4771" y="4567"/>
                  </a:lnTo>
                  <a:lnTo>
                    <a:pt x="4777" y="4565"/>
                  </a:lnTo>
                  <a:lnTo>
                    <a:pt x="4783" y="4563"/>
                  </a:lnTo>
                  <a:lnTo>
                    <a:pt x="4789" y="4560"/>
                  </a:lnTo>
                  <a:lnTo>
                    <a:pt x="4794" y="4560"/>
                  </a:lnTo>
                  <a:lnTo>
                    <a:pt x="4800" y="4560"/>
                  </a:lnTo>
                  <a:lnTo>
                    <a:pt x="4806" y="4560"/>
                  </a:lnTo>
                  <a:lnTo>
                    <a:pt x="4810" y="4562"/>
                  </a:lnTo>
                  <a:lnTo>
                    <a:pt x="4822" y="4565"/>
                  </a:lnTo>
                  <a:lnTo>
                    <a:pt x="4834" y="4572"/>
                  </a:lnTo>
                  <a:lnTo>
                    <a:pt x="4860" y="4591"/>
                  </a:lnTo>
                  <a:lnTo>
                    <a:pt x="4873" y="4602"/>
                  </a:lnTo>
                  <a:lnTo>
                    <a:pt x="4883" y="4614"/>
                  </a:lnTo>
                  <a:lnTo>
                    <a:pt x="4886" y="4618"/>
                  </a:lnTo>
                  <a:lnTo>
                    <a:pt x="4889" y="4624"/>
                  </a:lnTo>
                  <a:lnTo>
                    <a:pt x="4891" y="4629"/>
                  </a:lnTo>
                  <a:lnTo>
                    <a:pt x="4892" y="4635"/>
                  </a:lnTo>
                  <a:lnTo>
                    <a:pt x="4892" y="4640"/>
                  </a:lnTo>
                  <a:lnTo>
                    <a:pt x="4891" y="4646"/>
                  </a:lnTo>
                  <a:lnTo>
                    <a:pt x="4890" y="4653"/>
                  </a:lnTo>
                  <a:lnTo>
                    <a:pt x="4887" y="4659"/>
                  </a:lnTo>
                  <a:lnTo>
                    <a:pt x="4880" y="4674"/>
                  </a:lnTo>
                  <a:lnTo>
                    <a:pt x="4870" y="4689"/>
                  </a:lnTo>
                  <a:lnTo>
                    <a:pt x="4765" y="48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0002E"/>
                </a:solidFill>
                <a:latin typeface="Verdana" pitchFamily="34" charset="0"/>
              </a:endParaRPr>
            </a:p>
          </p:txBody>
        </p:sp>
        <p:sp>
          <p:nvSpPr>
            <p:cNvPr id="9226" name="Freeform 137"/>
            <p:cNvSpPr>
              <a:spLocks noEditPoints="1"/>
            </p:cNvSpPr>
            <p:nvPr userDrawn="1"/>
          </p:nvSpPr>
          <p:spPr bwMode="auto">
            <a:xfrm>
              <a:off x="4286971" y="1429459"/>
              <a:ext cx="701804" cy="701804"/>
            </a:xfrm>
            <a:custGeom>
              <a:avLst/>
              <a:gdLst>
                <a:gd name="T0" fmla="*/ 2147483647 w 1765"/>
                <a:gd name="T1" fmla="*/ 2147483647 h 1764"/>
                <a:gd name="T2" fmla="*/ 2147483647 w 1765"/>
                <a:gd name="T3" fmla="*/ 2147483647 h 1764"/>
                <a:gd name="T4" fmla="*/ 2147483647 w 1765"/>
                <a:gd name="T5" fmla="*/ 2147483647 h 1764"/>
                <a:gd name="T6" fmla="*/ 2147483647 w 1765"/>
                <a:gd name="T7" fmla="*/ 2147483647 h 1764"/>
                <a:gd name="T8" fmla="*/ 2147483647 w 1765"/>
                <a:gd name="T9" fmla="*/ 2147483647 h 1764"/>
                <a:gd name="T10" fmla="*/ 2147483647 w 1765"/>
                <a:gd name="T11" fmla="*/ 2147483647 h 1764"/>
                <a:gd name="T12" fmla="*/ 2147483647 w 1765"/>
                <a:gd name="T13" fmla="*/ 2147483647 h 1764"/>
                <a:gd name="T14" fmla="*/ 2147483647 w 1765"/>
                <a:gd name="T15" fmla="*/ 2147483647 h 1764"/>
                <a:gd name="T16" fmla="*/ 2147483647 w 1765"/>
                <a:gd name="T17" fmla="*/ 2147483647 h 1764"/>
                <a:gd name="T18" fmla="*/ 2147483647 w 1765"/>
                <a:gd name="T19" fmla="*/ 2147483647 h 1764"/>
                <a:gd name="T20" fmla="*/ 2147483647 w 1765"/>
                <a:gd name="T21" fmla="*/ 0 h 1764"/>
                <a:gd name="T22" fmla="*/ 2147483647 w 1765"/>
                <a:gd name="T23" fmla="*/ 2147483647 h 1764"/>
                <a:gd name="T24" fmla="*/ 2147483647 w 1765"/>
                <a:gd name="T25" fmla="*/ 0 h 1764"/>
                <a:gd name="T26" fmla="*/ 2147483647 w 1765"/>
                <a:gd name="T27" fmla="*/ 0 h 1764"/>
                <a:gd name="T28" fmla="*/ 2147483647 w 1765"/>
                <a:gd name="T29" fmla="*/ 0 h 1764"/>
                <a:gd name="T30" fmla="*/ 2147483647 w 1765"/>
                <a:gd name="T31" fmla="*/ 0 h 1764"/>
                <a:gd name="T32" fmla="*/ 2147483647 w 1765"/>
                <a:gd name="T33" fmla="*/ 0 h 1764"/>
                <a:gd name="T34" fmla="*/ 2147483647 w 1765"/>
                <a:gd name="T35" fmla="*/ 0 h 1764"/>
                <a:gd name="T36" fmla="*/ 2147483647 w 1765"/>
                <a:gd name="T37" fmla="*/ 0 h 1764"/>
                <a:gd name="T38" fmla="*/ 2147483647 w 1765"/>
                <a:gd name="T39" fmla="*/ 0 h 1764"/>
                <a:gd name="T40" fmla="*/ 2147483647 w 1765"/>
                <a:gd name="T41" fmla="*/ 2147483647 h 1764"/>
                <a:gd name="T42" fmla="*/ 2147483647 w 1765"/>
                <a:gd name="T43" fmla="*/ 2147483647 h 1764"/>
                <a:gd name="T44" fmla="*/ 2147483647 w 1765"/>
                <a:gd name="T45" fmla="*/ 2147483647 h 1764"/>
                <a:gd name="T46" fmla="*/ 2147483647 w 1765"/>
                <a:gd name="T47" fmla="*/ 2147483647 h 1764"/>
                <a:gd name="T48" fmla="*/ 2147483647 w 1765"/>
                <a:gd name="T49" fmla="*/ 2147483647 h 1764"/>
                <a:gd name="T50" fmla="*/ 2147483647 w 1765"/>
                <a:gd name="T51" fmla="*/ 2147483647 h 1764"/>
                <a:gd name="T52" fmla="*/ 2147483647 w 1765"/>
                <a:gd name="T53" fmla="*/ 2147483647 h 1764"/>
                <a:gd name="T54" fmla="*/ 2147483647 w 1765"/>
                <a:gd name="T55" fmla="*/ 2147483647 h 1764"/>
                <a:gd name="T56" fmla="*/ 2147483647 w 1765"/>
                <a:gd name="T57" fmla="*/ 2147483647 h 1764"/>
                <a:gd name="T58" fmla="*/ 2147483647 w 1765"/>
                <a:gd name="T59" fmla="*/ 2147483647 h 1764"/>
                <a:gd name="T60" fmla="*/ 2147483647 w 1765"/>
                <a:gd name="T61" fmla="*/ 2147483647 h 1764"/>
                <a:gd name="T62" fmla="*/ 2147483647 w 1765"/>
                <a:gd name="T63" fmla="*/ 2147483647 h 1764"/>
                <a:gd name="T64" fmla="*/ 2147483647 w 1765"/>
                <a:gd name="T65" fmla="*/ 2147483647 h 1764"/>
                <a:gd name="T66" fmla="*/ 2147483647 w 1765"/>
                <a:gd name="T67" fmla="*/ 2147483647 h 1764"/>
                <a:gd name="T68" fmla="*/ 2147483647 w 1765"/>
                <a:gd name="T69" fmla="*/ 2147483647 h 1764"/>
                <a:gd name="T70" fmla="*/ 2147483647 w 1765"/>
                <a:gd name="T71" fmla="*/ 2147483647 h 1764"/>
                <a:gd name="T72" fmla="*/ 2147483647 w 1765"/>
                <a:gd name="T73" fmla="*/ 2147483647 h 1764"/>
                <a:gd name="T74" fmla="*/ 2147483647 w 1765"/>
                <a:gd name="T75" fmla="*/ 2147483647 h 1764"/>
                <a:gd name="T76" fmla="*/ 0 w 1765"/>
                <a:gd name="T77" fmla="*/ 2147483647 h 1764"/>
                <a:gd name="T78" fmla="*/ 0 w 1765"/>
                <a:gd name="T79" fmla="*/ 2147483647 h 1764"/>
                <a:gd name="T80" fmla="*/ 0 w 1765"/>
                <a:gd name="T81" fmla="*/ 2147483647 h 1764"/>
                <a:gd name="T82" fmla="*/ 0 w 1765"/>
                <a:gd name="T83" fmla="*/ 2147483647 h 1764"/>
                <a:gd name="T84" fmla="*/ 0 w 1765"/>
                <a:gd name="T85" fmla="*/ 2147483647 h 1764"/>
                <a:gd name="T86" fmla="*/ 0 w 1765"/>
                <a:gd name="T87" fmla="*/ 2147483647 h 1764"/>
                <a:gd name="T88" fmla="*/ 0 w 1765"/>
                <a:gd name="T89" fmla="*/ 2147483647 h 1764"/>
                <a:gd name="T90" fmla="*/ 0 w 1765"/>
                <a:gd name="T91" fmla="*/ 2147483647 h 17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5" h="1764">
                  <a:moveTo>
                    <a:pt x="1006" y="752"/>
                  </a:moveTo>
                  <a:lnTo>
                    <a:pt x="1006" y="1012"/>
                  </a:lnTo>
                  <a:lnTo>
                    <a:pt x="1519" y="1012"/>
                  </a:lnTo>
                  <a:lnTo>
                    <a:pt x="1519" y="752"/>
                  </a:lnTo>
                  <a:lnTo>
                    <a:pt x="1006" y="752"/>
                  </a:lnTo>
                  <a:close/>
                  <a:moveTo>
                    <a:pt x="1006" y="247"/>
                  </a:moveTo>
                  <a:lnTo>
                    <a:pt x="1006" y="506"/>
                  </a:lnTo>
                  <a:lnTo>
                    <a:pt x="1519" y="506"/>
                  </a:lnTo>
                  <a:lnTo>
                    <a:pt x="1519" y="247"/>
                  </a:lnTo>
                  <a:lnTo>
                    <a:pt x="1006" y="247"/>
                  </a:lnTo>
                  <a:close/>
                  <a:moveTo>
                    <a:pt x="247" y="1258"/>
                  </a:moveTo>
                  <a:lnTo>
                    <a:pt x="247" y="1517"/>
                  </a:lnTo>
                  <a:lnTo>
                    <a:pt x="760" y="1517"/>
                  </a:lnTo>
                  <a:lnTo>
                    <a:pt x="760" y="1258"/>
                  </a:lnTo>
                  <a:lnTo>
                    <a:pt x="247" y="1258"/>
                  </a:lnTo>
                  <a:close/>
                  <a:moveTo>
                    <a:pt x="247" y="752"/>
                  </a:moveTo>
                  <a:lnTo>
                    <a:pt x="247" y="1012"/>
                  </a:lnTo>
                  <a:lnTo>
                    <a:pt x="760" y="1012"/>
                  </a:lnTo>
                  <a:lnTo>
                    <a:pt x="760" y="752"/>
                  </a:lnTo>
                  <a:lnTo>
                    <a:pt x="247" y="75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506"/>
                  </a:lnTo>
                  <a:lnTo>
                    <a:pt x="760" y="506"/>
                  </a:lnTo>
                  <a:lnTo>
                    <a:pt x="760" y="0"/>
                  </a:lnTo>
                  <a:lnTo>
                    <a:pt x="822" y="0"/>
                  </a:lnTo>
                  <a:lnTo>
                    <a:pt x="885" y="0"/>
                  </a:lnTo>
                  <a:lnTo>
                    <a:pt x="948" y="0"/>
                  </a:lnTo>
                  <a:lnTo>
                    <a:pt x="1011" y="0"/>
                  </a:lnTo>
                  <a:lnTo>
                    <a:pt x="1073" y="0"/>
                  </a:lnTo>
                  <a:lnTo>
                    <a:pt x="1136" y="0"/>
                  </a:lnTo>
                  <a:lnTo>
                    <a:pt x="1199" y="0"/>
                  </a:lnTo>
                  <a:lnTo>
                    <a:pt x="1262" y="0"/>
                  </a:lnTo>
                  <a:lnTo>
                    <a:pt x="1325" y="0"/>
                  </a:lnTo>
                  <a:lnTo>
                    <a:pt x="1387" y="0"/>
                  </a:lnTo>
                  <a:lnTo>
                    <a:pt x="1450" y="0"/>
                  </a:lnTo>
                  <a:lnTo>
                    <a:pt x="1514" y="0"/>
                  </a:lnTo>
                  <a:lnTo>
                    <a:pt x="1577" y="0"/>
                  </a:lnTo>
                  <a:lnTo>
                    <a:pt x="1640" y="0"/>
                  </a:lnTo>
                  <a:lnTo>
                    <a:pt x="1702" y="0"/>
                  </a:lnTo>
                  <a:lnTo>
                    <a:pt x="1765" y="0"/>
                  </a:lnTo>
                  <a:lnTo>
                    <a:pt x="1765" y="110"/>
                  </a:lnTo>
                  <a:lnTo>
                    <a:pt x="1765" y="220"/>
                  </a:lnTo>
                  <a:lnTo>
                    <a:pt x="1765" y="331"/>
                  </a:lnTo>
                  <a:lnTo>
                    <a:pt x="1765" y="441"/>
                  </a:lnTo>
                  <a:lnTo>
                    <a:pt x="1765" y="551"/>
                  </a:lnTo>
                  <a:lnTo>
                    <a:pt x="1765" y="661"/>
                  </a:lnTo>
                  <a:lnTo>
                    <a:pt x="1765" y="771"/>
                  </a:lnTo>
                  <a:lnTo>
                    <a:pt x="1765" y="881"/>
                  </a:lnTo>
                  <a:lnTo>
                    <a:pt x="1765" y="992"/>
                  </a:lnTo>
                  <a:lnTo>
                    <a:pt x="1765" y="1103"/>
                  </a:lnTo>
                  <a:lnTo>
                    <a:pt x="1765" y="1213"/>
                  </a:lnTo>
                  <a:lnTo>
                    <a:pt x="1765" y="1323"/>
                  </a:lnTo>
                  <a:lnTo>
                    <a:pt x="1765" y="1433"/>
                  </a:lnTo>
                  <a:lnTo>
                    <a:pt x="1765" y="1544"/>
                  </a:lnTo>
                  <a:lnTo>
                    <a:pt x="1765" y="1654"/>
                  </a:lnTo>
                  <a:lnTo>
                    <a:pt x="1765" y="1764"/>
                  </a:lnTo>
                  <a:lnTo>
                    <a:pt x="1519" y="1764"/>
                  </a:lnTo>
                  <a:lnTo>
                    <a:pt x="1519" y="1258"/>
                  </a:lnTo>
                  <a:lnTo>
                    <a:pt x="1006" y="1258"/>
                  </a:lnTo>
                  <a:lnTo>
                    <a:pt x="1006" y="1764"/>
                  </a:lnTo>
                  <a:lnTo>
                    <a:pt x="943" y="1764"/>
                  </a:lnTo>
                  <a:lnTo>
                    <a:pt x="880" y="1764"/>
                  </a:lnTo>
                  <a:lnTo>
                    <a:pt x="818" y="1764"/>
                  </a:lnTo>
                  <a:lnTo>
                    <a:pt x="755" y="1764"/>
                  </a:lnTo>
                  <a:lnTo>
                    <a:pt x="691" y="1764"/>
                  </a:lnTo>
                  <a:lnTo>
                    <a:pt x="628" y="1764"/>
                  </a:lnTo>
                  <a:lnTo>
                    <a:pt x="565" y="1764"/>
                  </a:lnTo>
                  <a:lnTo>
                    <a:pt x="503" y="1764"/>
                  </a:lnTo>
                  <a:lnTo>
                    <a:pt x="440" y="1764"/>
                  </a:lnTo>
                  <a:lnTo>
                    <a:pt x="377" y="1764"/>
                  </a:lnTo>
                  <a:lnTo>
                    <a:pt x="314" y="1764"/>
                  </a:lnTo>
                  <a:lnTo>
                    <a:pt x="251" y="1764"/>
                  </a:lnTo>
                  <a:lnTo>
                    <a:pt x="189" y="1764"/>
                  </a:lnTo>
                  <a:lnTo>
                    <a:pt x="126" y="1764"/>
                  </a:lnTo>
                  <a:lnTo>
                    <a:pt x="63" y="1764"/>
                  </a:lnTo>
                  <a:lnTo>
                    <a:pt x="0" y="1764"/>
                  </a:lnTo>
                  <a:lnTo>
                    <a:pt x="0" y="1654"/>
                  </a:lnTo>
                  <a:lnTo>
                    <a:pt x="0" y="1544"/>
                  </a:lnTo>
                  <a:lnTo>
                    <a:pt x="0" y="1433"/>
                  </a:lnTo>
                  <a:lnTo>
                    <a:pt x="0" y="1323"/>
                  </a:lnTo>
                  <a:lnTo>
                    <a:pt x="0" y="1213"/>
                  </a:lnTo>
                  <a:lnTo>
                    <a:pt x="0" y="1103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71"/>
                  </a:lnTo>
                  <a:lnTo>
                    <a:pt x="0" y="661"/>
                  </a:lnTo>
                  <a:lnTo>
                    <a:pt x="0" y="551"/>
                  </a:lnTo>
                  <a:lnTo>
                    <a:pt x="0" y="441"/>
                  </a:lnTo>
                  <a:lnTo>
                    <a:pt x="0" y="331"/>
                  </a:lnTo>
                  <a:lnTo>
                    <a:pt x="0" y="22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2875"/>
            <a:ext cx="74977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" y="6429375"/>
            <a:ext cx="69294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10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6688" y="6429375"/>
            <a:ext cx="747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srgbClr val="000000"/>
                </a:solidFill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0E4D230-E87E-4C19-AFD3-44138003AF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aca.mcut.edu.tw/p/412-1007-3708.php?Lang=zh-tw" TargetMode="External"/><Relationship Id="rId13" Type="http://schemas.openxmlformats.org/officeDocument/2006/relationships/hyperlink" Target="http://aca.mcut.edu.tw/p/404-1007-34952.php?Lang=zh-tw" TargetMode="External"/><Relationship Id="rId3" Type="http://schemas.openxmlformats.org/officeDocument/2006/relationships/hyperlink" Target="http://210.240.241.15/AAS/frontshow/LinkCourseMasterList.aspx?&amp;View=CML" TargetMode="External"/><Relationship Id="rId7" Type="http://schemas.openxmlformats.org/officeDocument/2006/relationships/hyperlink" Target="http://aca.mcut.edu.tw/p/412-1007-7362.php?Lang=zh-tw" TargetMode="External"/><Relationship Id="rId12" Type="http://schemas.openxmlformats.org/officeDocument/2006/relationships/hyperlink" Target="http://aca.mcut.edu.tw/p/404-1007-34944.php?Lang=zh-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a.mcut.edu.tw/p/412-1007-7368.php?Lang=zh-tw" TargetMode="External"/><Relationship Id="rId11" Type="http://schemas.openxmlformats.org/officeDocument/2006/relationships/hyperlink" Target="http://aca.mcut.edu.tw/?Lang=zh-tw" TargetMode="External"/><Relationship Id="rId5" Type="http://schemas.openxmlformats.org/officeDocument/2006/relationships/hyperlink" Target="http://aca.mcut.edu.tw/p/412-1007-7356.php?Lang=zh-tw" TargetMode="External"/><Relationship Id="rId10" Type="http://schemas.openxmlformats.org/officeDocument/2006/relationships/hyperlink" Target="http://aca.mcut.edu.tw/p/412-1007-6320.php?Lang=zh-tw" TargetMode="External"/><Relationship Id="rId4" Type="http://schemas.openxmlformats.org/officeDocument/2006/relationships/hyperlink" Target="http://aca.mcut.edu.tw/p/412-1007-2870.php?Lang=zh-tw" TargetMode="External"/><Relationship Id="rId9" Type="http://schemas.openxmlformats.org/officeDocument/2006/relationships/hyperlink" Target="http://aca.mcut.edu.tw/p/412-1007-6319.php?Lang=zh-tw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ca.mcut.edu.tw/p/404-1007-34952.php?Lang=zh-tw" TargetMode="External"/><Relationship Id="rId3" Type="http://schemas.openxmlformats.org/officeDocument/2006/relationships/image" Target="../media/image14.svg"/><Relationship Id="rId7" Type="http://schemas.openxmlformats.org/officeDocument/2006/relationships/hyperlink" Target="http://aca.mcut.edu.tw/p/404-1007-34944.php?Lang=zh-t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aca.mcut.edu.tw/index.php" TargetMode="External"/><Relationship Id="rId11" Type="http://schemas.openxmlformats.org/officeDocument/2006/relationships/image" Target="../media/image5.svg"/><Relationship Id="rId5" Type="http://schemas.openxmlformats.org/officeDocument/2006/relationships/hyperlink" Target="https://www.mcut.edu.tw/p/404-1000-26244.php?Lang=zh-tw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mcut.edu.tw/index.php" TargetMode="Externa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ca.mcut.edu.tw/index.php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mcut.edu.tw/p/404-1000-26244.php?Lang=zh-tw" TargetMode="External"/><Relationship Id="rId7" Type="http://schemas.openxmlformats.org/officeDocument/2006/relationships/slide" Target="slide14.xml"/><Relationship Id="rId2" Type="http://schemas.openxmlformats.org/officeDocument/2006/relationships/hyperlink" Target="https://www.mcut.edu.tw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210.240.241.15/AAS/frontshow/LinkCourseMasterList.aspx?&amp;View=CML" TargetMode="External"/><Relationship Id="rId5" Type="http://schemas.openxmlformats.org/officeDocument/2006/relationships/hyperlink" Target="http://aca.mcut.edu.tw/p/404-1007-34952.php?Lang=zh-tw" TargetMode="External"/><Relationship Id="rId4" Type="http://schemas.openxmlformats.org/officeDocument/2006/relationships/hyperlink" Target="http://aca.mcut.edu.tw/?Lang=zh-tw" TargetMode="External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10.240.241.15/AAS/frontshow/LinkCourseMasterList.aspx?&amp;View=C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://aca.mcut.edu.tw/p/404-1007-34944.php?Lang=zh-tw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aca.mcut.edu.tw/?Lang=zh-tw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hyperlink" Target="http://aca.mcut.edu.tw/p/412-1007-6319.php?Lang=zh-tw" TargetMode="External"/><Relationship Id="rId4" Type="http://schemas.openxmlformats.org/officeDocument/2006/relationships/hyperlink" Target="http://aca.mcut.edu.tw/p/412-1007-7342.php?Lang=zh-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ca.mcut.edu.tw/p/404-1007-34944.php?Lang=zh-tw" TargetMode="External"/><Relationship Id="rId2" Type="http://schemas.openxmlformats.org/officeDocument/2006/relationships/hyperlink" Target="http://aca.mcut.edu.tw/?Lang=zh-tw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aca.mcut.edu.tw/p/412-1007-6320.php?Lang=zh-tw" TargetMode="External"/><Relationship Id="rId4" Type="http://schemas.openxmlformats.org/officeDocument/2006/relationships/hyperlink" Target="http://aca.mcut.edu.tw/p/412-1007-7342.php?Lang=zh-t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ca.mcut.edu.tw/p/404-1007-34944.php?Lang=zh-tw" TargetMode="External"/><Relationship Id="rId2" Type="http://schemas.openxmlformats.org/officeDocument/2006/relationships/hyperlink" Target="http://aca.mcut.edu.tw/?Lang=zh-tw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aca.mcut.edu.tw/p/412-1007-6320.php?Lang=zh-tw" TargetMode="External"/><Relationship Id="rId4" Type="http://schemas.openxmlformats.org/officeDocument/2006/relationships/hyperlink" Target="http://aca.mcut.edu.tw/p/412-1007-7342.php?Lang=zh-t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1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副標題 4"/>
          <p:cNvSpPr txBox="1">
            <a:spLocks/>
          </p:cNvSpPr>
          <p:nvPr/>
        </p:nvSpPr>
        <p:spPr bwMode="auto">
          <a:xfrm>
            <a:off x="923925" y="3356992"/>
            <a:ext cx="7286625" cy="258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入學年大學部新生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第二專長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跨領域學分學程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畢業條件說明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68" name="投影片編號版面配置區 5"/>
          <p:cNvSpPr txBox="1">
            <a:spLocks noGrp="1"/>
          </p:cNvSpPr>
          <p:nvPr/>
        </p:nvSpPr>
        <p:spPr bwMode="auto">
          <a:xfrm>
            <a:off x="7929563" y="6357938"/>
            <a:ext cx="74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n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12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271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2870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9534EEB6-8906-435F-8EFF-A0E2A4EE26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47247" y="6539706"/>
            <a:ext cx="1584176" cy="220663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標題 6"/>
          <p:cNvSpPr>
            <a:spLocks noGrp="1"/>
          </p:cNvSpPr>
          <p:nvPr>
            <p:ph type="title"/>
          </p:nvPr>
        </p:nvSpPr>
        <p:spPr>
          <a:xfrm>
            <a:off x="574674" y="142875"/>
            <a:ext cx="7560000" cy="864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學生畢業門檻</a:t>
            </a:r>
          </a:p>
        </p:txBody>
      </p:sp>
      <p:sp>
        <p:nvSpPr>
          <p:cNvPr id="10" name="矩形: 圓角化對角角落 9">
            <a:extLst>
              <a:ext uri="{FF2B5EF4-FFF2-40B4-BE49-F238E27FC236}">
                <a16:creationId xmlns:a16="http://schemas.microsoft.com/office/drawing/2014/main" id="{14D81B64-8184-4345-BBE0-AAE0BD06FF3D}"/>
              </a:ext>
            </a:extLst>
          </p:cNvPr>
          <p:cNvSpPr/>
          <p:nvPr/>
        </p:nvSpPr>
        <p:spPr>
          <a:xfrm>
            <a:off x="107504" y="1303360"/>
            <a:ext cx="2520000" cy="10800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校級畢業門檻</a:t>
            </a:r>
            <a:endParaRPr lang="zh-TW" altLang="en-US" sz="28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1" name="矩形: 圓角化對角角落 10">
            <a:extLst>
              <a:ext uri="{FF2B5EF4-FFF2-40B4-BE49-F238E27FC236}">
                <a16:creationId xmlns:a16="http://schemas.microsoft.com/office/drawing/2014/main" id="{3DDFE9DE-E121-4CAC-9367-ED34D4E85F2A}"/>
              </a:ext>
            </a:extLst>
          </p:cNvPr>
          <p:cNvSpPr/>
          <p:nvPr/>
        </p:nvSpPr>
        <p:spPr>
          <a:xfrm>
            <a:off x="113244" y="2708170"/>
            <a:ext cx="2520000" cy="1080000"/>
          </a:xfrm>
          <a:prstGeom prst="round2DiagRect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院級畢業門檻</a:t>
            </a:r>
          </a:p>
        </p:txBody>
      </p:sp>
      <p:sp>
        <p:nvSpPr>
          <p:cNvPr id="12" name="矩形: 圓角化對角角落 11">
            <a:extLst>
              <a:ext uri="{FF2B5EF4-FFF2-40B4-BE49-F238E27FC236}">
                <a16:creationId xmlns:a16="http://schemas.microsoft.com/office/drawing/2014/main" id="{0FCDC73A-F4FE-4769-852C-505F378CCB92}"/>
              </a:ext>
            </a:extLst>
          </p:cNvPr>
          <p:cNvSpPr/>
          <p:nvPr/>
        </p:nvSpPr>
        <p:spPr>
          <a:xfrm>
            <a:off x="108458" y="4112980"/>
            <a:ext cx="2520000" cy="1080000"/>
          </a:xfrm>
          <a:prstGeom prst="round2Diag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系級畢業門檻</a:t>
            </a:r>
          </a:p>
        </p:txBody>
      </p:sp>
      <p:sp>
        <p:nvSpPr>
          <p:cNvPr id="13" name="矩形: 圓角化對角角落 12">
            <a:extLst>
              <a:ext uri="{FF2B5EF4-FFF2-40B4-BE49-F238E27FC236}">
                <a16:creationId xmlns:a16="http://schemas.microsoft.com/office/drawing/2014/main" id="{D8F28FA5-D06E-4CA4-BDA9-89D61F8495FC}"/>
              </a:ext>
            </a:extLst>
          </p:cNvPr>
          <p:cNvSpPr/>
          <p:nvPr/>
        </p:nvSpPr>
        <p:spPr>
          <a:xfrm>
            <a:off x="107504" y="5523840"/>
            <a:ext cx="2520000" cy="1080000"/>
          </a:xfrm>
          <a:prstGeom prst="round2Diag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課程門檻</a:t>
            </a:r>
            <a:endParaRPr lang="en-US" altLang="zh-TW" sz="28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F28504D-5EDA-416F-8F58-A7FEBF0523C4}"/>
              </a:ext>
            </a:extLst>
          </p:cNvPr>
          <p:cNvSpPr/>
          <p:nvPr/>
        </p:nvSpPr>
        <p:spPr>
          <a:xfrm>
            <a:off x="4352825" y="1866015"/>
            <a:ext cx="180000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語文能力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D515E77-E5DD-4E30-B391-82A2457372B7}"/>
              </a:ext>
            </a:extLst>
          </p:cNvPr>
          <p:cNvSpPr/>
          <p:nvPr/>
        </p:nvSpPr>
        <p:spPr>
          <a:xfrm>
            <a:off x="2837506" y="1303360"/>
            <a:ext cx="180000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實務能力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31C0B1B-A636-4CCF-A501-A041272525CA}"/>
              </a:ext>
            </a:extLst>
          </p:cNvPr>
          <p:cNvSpPr/>
          <p:nvPr/>
        </p:nvSpPr>
        <p:spPr>
          <a:xfrm>
            <a:off x="4620800" y="5640656"/>
            <a:ext cx="1800000" cy="720080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148</a:t>
            </a:r>
            <a:r>
              <a:rPr lang="zh-TW" altLang="en-US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學分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D289736-42C6-44EC-982E-A21E31F3EB23}"/>
              </a:ext>
            </a:extLst>
          </p:cNvPr>
          <p:cNvSpPr/>
          <p:nvPr/>
        </p:nvSpPr>
        <p:spPr>
          <a:xfrm>
            <a:off x="6072406" y="2903156"/>
            <a:ext cx="1800000" cy="720080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職場倫理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6B541B4-8C18-4C8A-9A77-966E07F46E08}"/>
              </a:ext>
            </a:extLst>
          </p:cNvPr>
          <p:cNvSpPr/>
          <p:nvPr/>
        </p:nvSpPr>
        <p:spPr>
          <a:xfrm>
            <a:off x="3452825" y="2905317"/>
            <a:ext cx="1800000" cy="720080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院特色門檻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D5F8DA69-781E-4FCB-806F-BFAB73C9BB75}"/>
              </a:ext>
            </a:extLst>
          </p:cNvPr>
          <p:cNvSpPr/>
          <p:nvPr/>
        </p:nvSpPr>
        <p:spPr>
          <a:xfrm>
            <a:off x="5986688" y="4271906"/>
            <a:ext cx="1800000" cy="72008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畢業專題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E31C107-EC9E-44C1-AE60-CFE7A2DFC46D}"/>
              </a:ext>
            </a:extLst>
          </p:cNvPr>
          <p:cNvSpPr/>
          <p:nvPr/>
        </p:nvSpPr>
        <p:spPr>
          <a:xfrm>
            <a:off x="3452825" y="4242692"/>
            <a:ext cx="1800000" cy="72008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系特色門檻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CD5B4086-9FCA-4552-B52D-155494D356D4}"/>
              </a:ext>
            </a:extLst>
          </p:cNvPr>
          <p:cNvSpPr/>
          <p:nvPr/>
        </p:nvSpPr>
        <p:spPr>
          <a:xfrm>
            <a:off x="7226999" y="1866015"/>
            <a:ext cx="180000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運動能力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63D66C6-43E4-47E7-A783-53668660004A}"/>
              </a:ext>
            </a:extLst>
          </p:cNvPr>
          <p:cNvSpPr/>
          <p:nvPr/>
        </p:nvSpPr>
        <p:spPr>
          <a:xfrm>
            <a:off x="5868144" y="1303360"/>
            <a:ext cx="180000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勤勞樸實</a:t>
            </a:r>
            <a:endParaRPr lang="zh-TW" altLang="en-US" sz="2400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3340C12-05E9-42A4-AFE7-FF07BDAAD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42650" y="6572250"/>
            <a:ext cx="768698" cy="28575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499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142875"/>
            <a:ext cx="7497763" cy="864000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校級畢業門檻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語文能力</a:t>
            </a:r>
          </a:p>
        </p:txBody>
      </p:sp>
      <p:sp>
        <p:nvSpPr>
          <p:cNvPr id="5" name="流程圖: 替代處理程序 4">
            <a:hlinkClick r:id="" action="ppaction://noaction"/>
          </p:cNvPr>
          <p:cNvSpPr/>
          <p:nvPr/>
        </p:nvSpPr>
        <p:spPr bwMode="auto">
          <a:xfrm>
            <a:off x="3505560" y="3233802"/>
            <a:ext cx="1714512" cy="1214446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72000" rIns="72000" anchor="ctr" anchorCtr="0"/>
          <a:lstStyle/>
          <a:p>
            <a:pPr algn="ctr"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達到英文畢業門檻</a:t>
            </a:r>
          </a:p>
        </p:txBody>
      </p:sp>
      <p:sp>
        <p:nvSpPr>
          <p:cNvPr id="6" name="向右箭號 5"/>
          <p:cNvSpPr/>
          <p:nvPr/>
        </p:nvSpPr>
        <p:spPr bwMode="auto">
          <a:xfrm>
            <a:off x="5306498" y="1446711"/>
            <a:ext cx="1404000" cy="684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未通過門檻</a:t>
            </a:r>
          </a:p>
        </p:txBody>
      </p:sp>
      <p:sp>
        <p:nvSpPr>
          <p:cNvPr id="7" name="向右箭號 6"/>
          <p:cNvSpPr/>
          <p:nvPr/>
        </p:nvSpPr>
        <p:spPr bwMode="auto">
          <a:xfrm rot="19642017">
            <a:off x="1978346" y="4549405"/>
            <a:ext cx="1563226" cy="6840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通過門檻</a:t>
            </a:r>
          </a:p>
        </p:txBody>
      </p:sp>
      <p:sp>
        <p:nvSpPr>
          <p:cNvPr id="8" name="向左箭號 7"/>
          <p:cNvSpPr/>
          <p:nvPr/>
        </p:nvSpPr>
        <p:spPr bwMode="auto">
          <a:xfrm rot="19722840">
            <a:off x="5232549" y="2515707"/>
            <a:ext cx="1551899" cy="684000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通過門檻</a:t>
            </a:r>
          </a:p>
        </p:txBody>
      </p:sp>
      <p:sp>
        <p:nvSpPr>
          <p:cNvPr id="9" name="向左箭號 8"/>
          <p:cNvSpPr/>
          <p:nvPr/>
        </p:nvSpPr>
        <p:spPr bwMode="auto">
          <a:xfrm>
            <a:off x="5306498" y="3499025"/>
            <a:ext cx="1404000" cy="684000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通過門檻</a:t>
            </a:r>
          </a:p>
        </p:txBody>
      </p:sp>
      <p:sp>
        <p:nvSpPr>
          <p:cNvPr id="10" name="向左箭號 9"/>
          <p:cNvSpPr/>
          <p:nvPr/>
        </p:nvSpPr>
        <p:spPr bwMode="auto">
          <a:xfrm>
            <a:off x="5306498" y="5518187"/>
            <a:ext cx="1404000" cy="6840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未通過門檻</a:t>
            </a:r>
          </a:p>
        </p:txBody>
      </p:sp>
      <p:sp>
        <p:nvSpPr>
          <p:cNvPr id="11" name="向右箭號 10"/>
          <p:cNvSpPr/>
          <p:nvPr/>
        </p:nvSpPr>
        <p:spPr bwMode="auto">
          <a:xfrm>
            <a:off x="2057959" y="1446711"/>
            <a:ext cx="1404000" cy="684000"/>
          </a:xfrm>
          <a:prstGeom prst="rightArrow">
            <a:avLst/>
          </a:prstGeom>
          <a:solidFill>
            <a:srgbClr val="FFD7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</a:p>
        </p:txBody>
      </p:sp>
      <p:sp>
        <p:nvSpPr>
          <p:cNvPr id="12" name="向左箭號 11"/>
          <p:cNvSpPr/>
          <p:nvPr/>
        </p:nvSpPr>
        <p:spPr bwMode="auto">
          <a:xfrm rot="1692610">
            <a:off x="5206610" y="4623798"/>
            <a:ext cx="1603777" cy="684000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通過門檻</a:t>
            </a:r>
          </a:p>
        </p:txBody>
      </p:sp>
      <p:sp>
        <p:nvSpPr>
          <p:cNvPr id="13" name="向下箭號 12"/>
          <p:cNvSpPr/>
          <p:nvPr/>
        </p:nvSpPr>
        <p:spPr bwMode="auto">
          <a:xfrm>
            <a:off x="6922823" y="2496999"/>
            <a:ext cx="1368187" cy="6170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門檻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向左箭號 13"/>
          <p:cNvSpPr/>
          <p:nvPr/>
        </p:nvSpPr>
        <p:spPr bwMode="auto">
          <a:xfrm>
            <a:off x="2057959" y="5518187"/>
            <a:ext cx="1404000" cy="6840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未通過門檻</a:t>
            </a:r>
          </a:p>
        </p:txBody>
      </p:sp>
      <p:sp>
        <p:nvSpPr>
          <p:cNvPr id="15" name="流程圖: 替代處理程序 14">
            <a:hlinkClick r:id="" action="ppaction://noaction"/>
          </p:cNvPr>
          <p:cNvSpPr/>
          <p:nvPr/>
        </p:nvSpPr>
        <p:spPr bwMode="auto">
          <a:xfrm>
            <a:off x="3505560" y="1181488"/>
            <a:ext cx="1714512" cy="1214446"/>
          </a:xfrm>
          <a:prstGeom prst="flowChartAlternateProcess">
            <a:avLst/>
          </a:prstGeom>
          <a:solidFill>
            <a:srgbClr val="C8D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大一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</a:p>
        </p:txBody>
      </p:sp>
      <p:sp>
        <p:nvSpPr>
          <p:cNvPr id="16" name="流程圖: 替代處理程序 15">
            <a:hlinkClick r:id="" action="ppaction://noaction"/>
          </p:cNvPr>
          <p:cNvSpPr/>
          <p:nvPr/>
        </p:nvSpPr>
        <p:spPr bwMode="auto">
          <a:xfrm>
            <a:off x="3505560" y="5252964"/>
            <a:ext cx="1714512" cy="1214446"/>
          </a:xfrm>
          <a:prstGeom prst="flowChartAlternateProcess">
            <a:avLst/>
          </a:prstGeom>
          <a:solidFill>
            <a:srgbClr val="C8D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大四下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英文實務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流程圖: 替代處理程序 16">
            <a:hlinkClick r:id="" action="ppaction://noaction"/>
          </p:cNvPr>
          <p:cNvSpPr/>
          <p:nvPr/>
        </p:nvSpPr>
        <p:spPr bwMode="auto">
          <a:xfrm>
            <a:off x="6749660" y="5252964"/>
            <a:ext cx="1714512" cy="1214446"/>
          </a:xfrm>
          <a:prstGeom prst="flowChartAlternateProcess">
            <a:avLst/>
          </a:prstGeom>
          <a:solidFill>
            <a:srgbClr val="C8D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大四上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英文實務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替代處理程序 17">
            <a:hlinkClick r:id="" action="ppaction://noaction"/>
          </p:cNvPr>
          <p:cNvSpPr/>
          <p:nvPr/>
        </p:nvSpPr>
        <p:spPr bwMode="auto">
          <a:xfrm>
            <a:off x="6749660" y="3233802"/>
            <a:ext cx="1714512" cy="1214446"/>
          </a:xfrm>
          <a:prstGeom prst="flowChartAlternateProcess">
            <a:avLst/>
          </a:prstGeom>
          <a:solidFill>
            <a:srgbClr val="C8D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大二下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英文實務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流程圖: 替代處理程序 18">
            <a:hlinkClick r:id="" action="ppaction://noaction"/>
          </p:cNvPr>
          <p:cNvSpPr/>
          <p:nvPr/>
        </p:nvSpPr>
        <p:spPr bwMode="auto">
          <a:xfrm>
            <a:off x="6749660" y="1181488"/>
            <a:ext cx="1714512" cy="1214446"/>
          </a:xfrm>
          <a:prstGeom prst="flowChartAlternateProcess">
            <a:avLst/>
          </a:prstGeom>
          <a:solidFill>
            <a:srgbClr val="C8D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大二上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英文實務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流程圖: 替代處理程序 19">
            <a:hlinkClick r:id="" action="ppaction://noaction"/>
          </p:cNvPr>
          <p:cNvSpPr/>
          <p:nvPr/>
        </p:nvSpPr>
        <p:spPr bwMode="auto">
          <a:xfrm>
            <a:off x="231168" y="5252964"/>
            <a:ext cx="1714512" cy="121444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暑修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英文實務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1.2.3.4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流程圖: 替代處理程序 20">
            <a:hlinkClick r:id="" action="ppaction://noaction"/>
          </p:cNvPr>
          <p:cNvSpPr/>
          <p:nvPr/>
        </p:nvSpPr>
        <p:spPr bwMode="auto">
          <a:xfrm>
            <a:off x="231168" y="1181488"/>
            <a:ext cx="1714512" cy="1214446"/>
          </a:xfrm>
          <a:prstGeom prst="flowChartAlternateProcess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/>
          <a:lstStyle/>
          <a:p>
            <a:pPr algn="ctr"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Welcome </a:t>
            </a:r>
          </a:p>
          <a:p>
            <a:pPr algn="ctr"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</a:t>
            </a:r>
          </a:p>
          <a:p>
            <a:pPr algn="ctr"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MCUT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向下箭號 21"/>
          <p:cNvSpPr/>
          <p:nvPr/>
        </p:nvSpPr>
        <p:spPr bwMode="auto">
          <a:xfrm>
            <a:off x="3678723" y="2535394"/>
            <a:ext cx="1368187" cy="61707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門檻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向下箭號 22"/>
          <p:cNvSpPr/>
          <p:nvPr/>
        </p:nvSpPr>
        <p:spPr bwMode="auto">
          <a:xfrm>
            <a:off x="6922823" y="4540120"/>
            <a:ext cx="1368187" cy="6170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0" tIns="0" rIns="0" bIns="0"/>
          <a:lstStyle/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門檻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迴轉箭號 24"/>
          <p:cNvSpPr/>
          <p:nvPr/>
        </p:nvSpPr>
        <p:spPr bwMode="auto">
          <a:xfrm>
            <a:off x="489873" y="4340546"/>
            <a:ext cx="1201807" cy="864000"/>
          </a:xfrm>
          <a:prstGeom prst="uturnArrow">
            <a:avLst>
              <a:gd name="adj1" fmla="val 37441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未通過門檻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A5320A4-C4B3-4613-9DD5-421CA765F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48464" y="6558857"/>
            <a:ext cx="1087302" cy="28575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8595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標題 1"/>
          <p:cNvSpPr txBox="1">
            <a:spLocks/>
          </p:cNvSpPr>
          <p:nvPr/>
        </p:nvSpPr>
        <p:spPr bwMode="auto">
          <a:xfrm>
            <a:off x="576000" y="142875"/>
            <a:ext cx="831641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r>
              <a:rPr lang="zh-TW" altLang="en-US" sz="4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校級畢業門檻</a:t>
            </a:r>
            <a:r>
              <a:rPr lang="en-US" altLang="zh-TW" sz="4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運動能力</a:t>
            </a:r>
            <a:endParaRPr lang="zh-TW" altLang="en-US" sz="4400" kern="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23D7159-BA0B-4D0E-9E34-60FCC1B2BC1A}"/>
              </a:ext>
            </a:extLst>
          </p:cNvPr>
          <p:cNvSpPr>
            <a:spLocks/>
          </p:cNvSpPr>
          <p:nvPr/>
        </p:nvSpPr>
        <p:spPr>
          <a:xfrm>
            <a:off x="80127" y="1809000"/>
            <a:ext cx="1080000" cy="3240000"/>
          </a:xfrm>
          <a:prstGeom prst="ellipse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運動能力畢業門檻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C76FCF-702F-43A8-A036-974D5E0351C4}"/>
              </a:ext>
            </a:extLst>
          </p:cNvPr>
          <p:cNvSpPr>
            <a:spLocks/>
          </p:cNvSpPr>
          <p:nvPr/>
        </p:nvSpPr>
        <p:spPr>
          <a:xfrm>
            <a:off x="1942146" y="1402875"/>
            <a:ext cx="720000" cy="1728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游泳</a:t>
            </a:r>
            <a:r>
              <a:rPr lang="en-US" altLang="zh-TW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(25</a:t>
            </a:r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公尺</a:t>
            </a:r>
            <a:r>
              <a:rPr lang="en-US" altLang="zh-TW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DCA99A6-17AC-4FCA-AFA9-58E6BCC7E7E8}"/>
              </a:ext>
            </a:extLst>
          </p:cNvPr>
          <p:cNvSpPr>
            <a:spLocks/>
          </p:cNvSpPr>
          <p:nvPr/>
        </p:nvSpPr>
        <p:spPr>
          <a:xfrm>
            <a:off x="3145681" y="1395290"/>
            <a:ext cx="720000" cy="1728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大一游泳檢測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F359D67-57F5-450A-A36A-12911D046BC3}"/>
              </a:ext>
            </a:extLst>
          </p:cNvPr>
          <p:cNvSpPr>
            <a:spLocks/>
          </p:cNvSpPr>
          <p:nvPr/>
        </p:nvSpPr>
        <p:spPr>
          <a:xfrm>
            <a:off x="4220566" y="1402875"/>
            <a:ext cx="720000" cy="1728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大二游泳檢測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44465C-45BB-401F-B3E4-25307C86556D}"/>
              </a:ext>
            </a:extLst>
          </p:cNvPr>
          <p:cNvSpPr>
            <a:spLocks/>
          </p:cNvSpPr>
          <p:nvPr/>
        </p:nvSpPr>
        <p:spPr>
          <a:xfrm>
            <a:off x="5432665" y="1395290"/>
            <a:ext cx="720000" cy="1728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游泳加強班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06260E-4C88-4659-A621-143F70D8C93A}"/>
              </a:ext>
            </a:extLst>
          </p:cNvPr>
          <p:cNvSpPr/>
          <p:nvPr/>
        </p:nvSpPr>
        <p:spPr>
          <a:xfrm>
            <a:off x="4966184" y="3723678"/>
            <a:ext cx="720000" cy="2520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大四上校園路跑檢測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B295A43-21A2-43D1-9C5A-90BDE59B8940}"/>
              </a:ext>
            </a:extLst>
          </p:cNvPr>
          <p:cNvSpPr/>
          <p:nvPr/>
        </p:nvSpPr>
        <p:spPr>
          <a:xfrm>
            <a:off x="3998350" y="3727124"/>
            <a:ext cx="720000" cy="2520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大二上校園路跑檢測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20F627-DA4C-4C55-9962-906009D8B1BB}"/>
              </a:ext>
            </a:extLst>
          </p:cNvPr>
          <p:cNvSpPr/>
          <p:nvPr/>
        </p:nvSpPr>
        <p:spPr>
          <a:xfrm>
            <a:off x="2950049" y="3727124"/>
            <a:ext cx="720000" cy="2520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大一上校園路跑檢測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226A66-2A9E-436F-AAB4-8D754EB45A3C}"/>
              </a:ext>
            </a:extLst>
          </p:cNvPr>
          <p:cNvSpPr/>
          <p:nvPr/>
        </p:nvSpPr>
        <p:spPr>
          <a:xfrm>
            <a:off x="1742704" y="3727126"/>
            <a:ext cx="900000" cy="2520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校園</a:t>
            </a:r>
            <a:br>
              <a:rPr lang="en-US" altLang="zh-TW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路跑</a:t>
            </a:r>
            <a:r>
              <a:rPr lang="en-US" altLang="zh-TW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(3.2/</a:t>
            </a:r>
            <a:br>
              <a:rPr lang="en-US" altLang="zh-TW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4.5km)</a:t>
            </a:r>
            <a:endParaRPr lang="zh-TW" altLang="en-US" b="1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53BDB4-1DC8-4015-AEA7-47E1BF3457F5}"/>
              </a:ext>
            </a:extLst>
          </p:cNvPr>
          <p:cNvSpPr/>
          <p:nvPr/>
        </p:nvSpPr>
        <p:spPr>
          <a:xfrm>
            <a:off x="6996200" y="2204864"/>
            <a:ext cx="792088" cy="244827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兩項皆通過檢核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BFEF291-20F1-492A-B79E-B78DC3262814}"/>
              </a:ext>
            </a:extLst>
          </p:cNvPr>
          <p:cNvSpPr/>
          <p:nvPr/>
        </p:nvSpPr>
        <p:spPr>
          <a:xfrm>
            <a:off x="5961830" y="3734711"/>
            <a:ext cx="720000" cy="25200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校園路跑補測</a:t>
            </a: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38732535-B85B-4C6F-B6F8-E6BB3F0985C9}"/>
              </a:ext>
            </a:extLst>
          </p:cNvPr>
          <p:cNvSpPr>
            <a:spLocks/>
          </p:cNvSpPr>
          <p:nvPr/>
        </p:nvSpPr>
        <p:spPr>
          <a:xfrm>
            <a:off x="8076200" y="2079000"/>
            <a:ext cx="1080000" cy="2700000"/>
          </a:xfrm>
          <a:prstGeom prst="ellipse">
            <a:avLst/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通過畢業門檻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5C81FDD-B0BF-4F16-8D5D-5156EB46DD26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 bwMode="auto">
          <a:xfrm>
            <a:off x="1160127" y="3429000"/>
            <a:ext cx="583607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B29A804-7F9F-43AF-8066-F349C7B21D7B}"/>
              </a:ext>
            </a:extLst>
          </p:cNvPr>
          <p:cNvCxnSpPr>
            <a:cxnSpLocks/>
            <a:stCxn id="16" idx="3"/>
            <a:endCxn id="30" idx="2"/>
          </p:cNvCxnSpPr>
          <p:nvPr/>
        </p:nvCxnSpPr>
        <p:spPr bwMode="auto">
          <a:xfrm>
            <a:off x="7788288" y="3429000"/>
            <a:ext cx="2879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接點: 肘形 46">
            <a:extLst>
              <a:ext uri="{FF2B5EF4-FFF2-40B4-BE49-F238E27FC236}">
                <a16:creationId xmlns:a16="http://schemas.microsoft.com/office/drawing/2014/main" id="{976229F4-75A4-4B4D-AB35-5F6534DD3C54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 rot="5400000" flipH="1" flipV="1">
            <a:off x="1081549" y="2568401"/>
            <a:ext cx="1162123" cy="55907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AF6114D5-BCC9-4452-87F6-5C2C28B0058F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 rot="16200000" flipH="1">
            <a:off x="783641" y="4028062"/>
            <a:ext cx="1558125" cy="36000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85756903-1E3F-4843-B474-5D216358DF5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 bwMode="auto">
          <a:xfrm flipV="1">
            <a:off x="2662146" y="2259290"/>
            <a:ext cx="483535" cy="7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39BCDEC4-F1D4-441B-BBD9-1090E6F901D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>
            <a:off x="3865681" y="2259290"/>
            <a:ext cx="354885" cy="7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3A3616AE-A2DD-44DA-BC6D-7CBC0C04DEB2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 flipV="1">
            <a:off x="4940566" y="2259290"/>
            <a:ext cx="492099" cy="7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EC7E503C-E694-4425-BCD3-DF8A7A66D355}"/>
              </a:ext>
            </a:extLst>
          </p:cNvPr>
          <p:cNvCxnSpPr>
            <a:stCxn id="15" idx="3"/>
            <a:endCxn id="14" idx="1"/>
          </p:cNvCxnSpPr>
          <p:nvPr/>
        </p:nvCxnSpPr>
        <p:spPr bwMode="auto">
          <a:xfrm flipV="1">
            <a:off x="2642704" y="4987124"/>
            <a:ext cx="307345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8089CC87-D14C-478E-807B-D864253CFA15}"/>
              </a:ext>
            </a:extLst>
          </p:cNvPr>
          <p:cNvCxnSpPr>
            <a:stCxn id="14" idx="3"/>
            <a:endCxn id="13" idx="1"/>
          </p:cNvCxnSpPr>
          <p:nvPr/>
        </p:nvCxnSpPr>
        <p:spPr bwMode="auto">
          <a:xfrm>
            <a:off x="3670049" y="4987124"/>
            <a:ext cx="3283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78301E05-D0F2-432E-A27F-AB605D4CD677}"/>
              </a:ext>
            </a:extLst>
          </p:cNvPr>
          <p:cNvCxnSpPr>
            <a:stCxn id="13" idx="3"/>
            <a:endCxn id="12" idx="1"/>
          </p:cNvCxnSpPr>
          <p:nvPr/>
        </p:nvCxnSpPr>
        <p:spPr bwMode="auto">
          <a:xfrm flipV="1">
            <a:off x="4718350" y="4983678"/>
            <a:ext cx="247834" cy="3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CFBE49F7-DB38-4582-A28A-0FF32E08A618}"/>
              </a:ext>
            </a:extLst>
          </p:cNvPr>
          <p:cNvCxnSpPr>
            <a:stCxn id="12" idx="3"/>
            <a:endCxn id="17" idx="1"/>
          </p:cNvCxnSpPr>
          <p:nvPr/>
        </p:nvCxnSpPr>
        <p:spPr bwMode="auto">
          <a:xfrm>
            <a:off x="5686184" y="4983678"/>
            <a:ext cx="275646" cy="11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5DE8037F-8AC8-48C5-9192-CA0CF049C2D0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3505681" y="3123290"/>
            <a:ext cx="8564" cy="305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8047C989-1D4E-49BC-8BAF-9A4E331675C5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4580566" y="3130875"/>
            <a:ext cx="0" cy="29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10D0708E-8E3C-4DB0-9C0F-9AF27AB3AAB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5792665" y="3123290"/>
            <a:ext cx="0" cy="3057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接點: 肘形 86">
            <a:extLst>
              <a:ext uri="{FF2B5EF4-FFF2-40B4-BE49-F238E27FC236}">
                <a16:creationId xmlns:a16="http://schemas.microsoft.com/office/drawing/2014/main" id="{4A90DF98-42F1-4D30-9CB7-AD4703C79D84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rot="16200000" flipH="1" flipV="1">
            <a:off x="5036709" y="1503334"/>
            <a:ext cx="864000" cy="647912"/>
          </a:xfrm>
          <a:prstGeom prst="bentConnector3">
            <a:avLst>
              <a:gd name="adj1" fmla="val -153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接點: 肘形 90">
            <a:extLst>
              <a:ext uri="{FF2B5EF4-FFF2-40B4-BE49-F238E27FC236}">
                <a16:creationId xmlns:a16="http://schemas.microsoft.com/office/drawing/2014/main" id="{E435B6C1-5181-461B-87D8-33493FBEBE17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5422996" y="5364379"/>
            <a:ext cx="1260000" cy="520663"/>
          </a:xfrm>
          <a:prstGeom prst="bentConnector3">
            <a:avLst>
              <a:gd name="adj1" fmla="val -105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E9FA058E-030D-4C80-B485-E521644EA5DC}"/>
              </a:ext>
            </a:extLst>
          </p:cNvPr>
          <p:cNvCxnSpPr>
            <a:cxnSpLocks/>
            <a:stCxn id="17" idx="0"/>
          </p:cNvCxnSpPr>
          <p:nvPr/>
        </p:nvCxnSpPr>
        <p:spPr bwMode="auto">
          <a:xfrm flipV="1">
            <a:off x="6321830" y="3428999"/>
            <a:ext cx="0" cy="305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8212673-D811-4424-AACA-C1093C0CA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32440" y="6561497"/>
            <a:ext cx="1539108" cy="28575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1020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標題 1"/>
          <p:cNvSpPr txBox="1">
            <a:spLocks/>
          </p:cNvSpPr>
          <p:nvPr/>
        </p:nvSpPr>
        <p:spPr bwMode="auto">
          <a:xfrm>
            <a:off x="576000" y="142875"/>
            <a:ext cx="831641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r>
              <a:rPr lang="zh-TW" altLang="en-US" sz="4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系級畢業門檻</a:t>
            </a:r>
            <a:endParaRPr lang="zh-TW" altLang="en-US" sz="4400" kern="0" dirty="0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88BBA31-3508-4099-9C97-BD0E6CC7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2925"/>
            <a:ext cx="8640895" cy="447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畢業專題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由各系訂定實務專題製作相關總合性課程與實施方式。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系特色門檻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各系得設置證照、獲獎、論文或其他特色績效為系特色門檻。</a:t>
            </a:r>
          </a:p>
          <a:p>
            <a:pPr marL="0" indent="0">
              <a:buNone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225AB311-BAB8-4EC0-BCCF-1715CA6D25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0723" y="6572250"/>
            <a:ext cx="504056" cy="28575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6732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367966-25C1-45A5-874A-EB55439F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75158"/>
            <a:ext cx="6126479" cy="677108"/>
          </a:xfrm>
        </p:spPr>
        <p:txBody>
          <a:bodyPr vert="horz" wrap="square" lIns="0" tIns="0" rIns="0" bIns="0" rtlCol="0">
            <a:spAutoFit/>
          </a:bodyPr>
          <a:lstStyle/>
          <a:p>
            <a:pPr marL="14604" algn="ctr"/>
            <a:r>
              <a:rPr lang="zh-TW" altLang="en-US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課務組 業務報告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743023-8DFB-44DA-B4A0-324F5807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3809999" cy="5432256"/>
          </a:xfrm>
        </p:spPr>
        <p:txBody>
          <a:bodyPr vert="horz" wrap="square" lIns="0" tIns="0" rIns="0" bIns="0" rtlCol="0">
            <a:spAutoFit/>
          </a:bodyPr>
          <a:lstStyle/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入學課程總表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辦理選課事務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4"/>
              </a:rPr>
              <a:t>辦理期中停修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5"/>
              </a:rPr>
              <a:t>實施教學評量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/>
              </a:rPr>
              <a:t>申請科目替代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7"/>
              </a:rPr>
              <a:t>申請校際選課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申請教室借用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u="sng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8"/>
              </a:rPr>
              <a:t>訂定年度行事曆</a:t>
            </a:r>
            <a:endParaRPr lang="en-US" altLang="zh-TW" u="sng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9"/>
              </a:rPr>
              <a:t>第二專長學分學程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10"/>
              </a:rPr>
              <a:t>跨領域學分學程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23A155-4A5C-4423-B354-070AC975C9D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32440" y="6577726"/>
            <a:ext cx="955892" cy="276999"/>
          </a:xfrm>
        </p:spPr>
        <p:txBody>
          <a:bodyPr/>
          <a:lstStyle/>
          <a:p>
            <a:r>
              <a:rPr lang="en-US" altLang="zh-TW" sz="1100" i="1" dirty="0">
                <a:latin typeface="Verdana" panose="020B0604030504040204" pitchFamily="34" charset="0"/>
                <a:cs typeface="Verdana" panose="020B0604030504040204" pitchFamily="34" charset="0"/>
              </a:rPr>
              <a:t>14</a:t>
            </a:r>
            <a:endParaRPr lang="zh-TW" altLang="en-US" sz="1100" i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2C88C7C5-3FC4-4819-847E-D436AB9D6CD7}"/>
              </a:ext>
            </a:extLst>
          </p:cNvPr>
          <p:cNvSpPr txBox="1">
            <a:spLocks/>
          </p:cNvSpPr>
          <p:nvPr/>
        </p:nvSpPr>
        <p:spPr>
          <a:xfrm>
            <a:off x="4008328" y="1219200"/>
            <a:ext cx="4441014" cy="1024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PMingLiU"/>
                <a:ea typeface="+mn-ea"/>
                <a:cs typeface="PMingLi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課務</a:t>
            </a: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組辦公室位置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2700" marR="29464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en-US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教學大樓</a:t>
            </a:r>
            <a:r>
              <a:rPr lang="en-US" altLang="zh-TW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樓教務處左側</a:t>
            </a:r>
            <a:endParaRPr lang="en-US" altLang="zh-TW" kern="1200" spc="-5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D5BB862F-AA01-457A-8675-834D2D8C4EDB}"/>
              </a:ext>
            </a:extLst>
          </p:cNvPr>
          <p:cNvSpPr txBox="1">
            <a:spLocks/>
          </p:cNvSpPr>
          <p:nvPr/>
        </p:nvSpPr>
        <p:spPr>
          <a:xfrm>
            <a:off x="4005196" y="2395676"/>
            <a:ext cx="4907072" cy="2126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PMingLiU"/>
                <a:ea typeface="+mn-ea"/>
                <a:cs typeface="PMingLi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課務</a:t>
            </a: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組承辦同仁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2700" marR="29464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en-US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工程學院：王雅君</a:t>
            </a:r>
            <a:r>
              <a:rPr lang="en-US" altLang="zh-TW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分機</a:t>
            </a:r>
            <a:r>
              <a:rPr lang="en-US" altLang="zh-TW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4216)</a:t>
            </a:r>
          </a:p>
          <a:p>
            <a:pPr marL="12700" marR="29464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en-US" kern="1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環資學院：黃玉霞</a:t>
            </a:r>
            <a:r>
              <a:rPr lang="en-US" altLang="zh-TW" kern="1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kern="1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分機</a:t>
            </a:r>
            <a:r>
              <a:rPr lang="en-US" altLang="zh-TW" kern="12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4208)</a:t>
            </a:r>
          </a:p>
          <a:p>
            <a:pPr marL="12700" marR="29464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en-US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管設學院：邱美玲</a:t>
            </a:r>
            <a:r>
              <a:rPr lang="en-US" altLang="zh-TW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分機</a:t>
            </a:r>
            <a:r>
              <a:rPr lang="en-US" altLang="zh-TW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4207)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983B01BE-004B-4890-B0A5-83A3E3F1ABE3}"/>
              </a:ext>
            </a:extLst>
          </p:cNvPr>
          <p:cNvSpPr txBox="1">
            <a:spLocks/>
          </p:cNvSpPr>
          <p:nvPr/>
        </p:nvSpPr>
        <p:spPr>
          <a:xfrm>
            <a:off x="4005196" y="4673992"/>
            <a:ext cx="4907072" cy="172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PMingLiU"/>
                <a:ea typeface="+mn-ea"/>
                <a:cs typeface="PMingLi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69900" marR="294640" indent="-457200" algn="l" rtl="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TW" altLang="en-US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課務</a:t>
            </a:r>
            <a:r>
              <a:rPr lang="zh-TW" altLang="en-US" kern="1200" spc="-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組線上資訊</a:t>
            </a:r>
            <a:endParaRPr lang="en-US" altLang="zh-TW" kern="1200" spc="-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2700" marR="29464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學校首頁→行政服務→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教務處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行事曆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0" marR="29464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學校首頁→行政服務→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教務處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主要業務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0" marR="29464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學校首頁→行政服務→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教務處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3"/>
              </a:rPr>
              <a:t>資料系統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09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網路">
            <a:extLst>
              <a:ext uri="{FF2B5EF4-FFF2-40B4-BE49-F238E27FC236}">
                <a16:creationId xmlns:a16="http://schemas.microsoft.com/office/drawing/2014/main" id="{7A0A12BC-31EA-48B9-B782-9EA2B1AF7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1200" y="-2563934"/>
            <a:ext cx="0" cy="0"/>
          </a:xfr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29E37952-5FA4-4467-BC42-16F5C285FF41}"/>
              </a:ext>
            </a:extLst>
          </p:cNvPr>
          <p:cNvSpPr/>
          <p:nvPr/>
        </p:nvSpPr>
        <p:spPr>
          <a:xfrm>
            <a:off x="2835558" y="2501249"/>
            <a:ext cx="3528290" cy="2262909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畢業必選修科目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第二專長學分學程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跨領域學分學程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CDEB41A-B0B5-4FB0-8F68-755EA8D2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95277"/>
            <a:ext cx="7772400" cy="677108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選課面面觀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39BFA0-D439-4C14-9B93-9D97FEEED835}"/>
              </a:ext>
            </a:extLst>
          </p:cNvPr>
          <p:cNvSpPr/>
          <p:nvPr/>
        </p:nvSpPr>
        <p:spPr>
          <a:xfrm>
            <a:off x="628650" y="1825625"/>
            <a:ext cx="2520000" cy="172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本系課程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通識教育中心課程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跨系、跨院選課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三校跨校選課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校際選課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A819492-2ECA-49BE-B8C9-F7C0FC0532C4}"/>
              </a:ext>
            </a:extLst>
          </p:cNvPr>
          <p:cNvSpPr/>
          <p:nvPr/>
        </p:nvSpPr>
        <p:spPr>
          <a:xfrm>
            <a:off x="628649" y="3700171"/>
            <a:ext cx="2520000" cy="17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日間課程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夜間重修課程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進修部課程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暑期課程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3CBA3E-8D81-4122-A520-458A4A117D34}"/>
              </a:ext>
            </a:extLst>
          </p:cNvPr>
          <p:cNvSpPr/>
          <p:nvPr/>
        </p:nvSpPr>
        <p:spPr>
          <a:xfrm>
            <a:off x="5995350" y="1825625"/>
            <a:ext cx="2520000" cy="17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實體授課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遠距教學課程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自主學習課程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三校同步視訊課程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4506C4-1EEE-4CAC-AF01-DDF93CD8E39F}"/>
              </a:ext>
            </a:extLst>
          </p:cNvPr>
          <p:cNvSpPr/>
          <p:nvPr/>
        </p:nvSpPr>
        <p:spPr>
          <a:xfrm>
            <a:off x="5995350" y="3705797"/>
            <a:ext cx="2520000" cy="172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網路初選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網路加退選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特殊課程人工加選</a:t>
            </a:r>
            <a:endParaRPr lang="en-US" altLang="zh-TW" sz="22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zh-TW" alt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特殊課程人工退選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D04757-A85B-4AB2-A685-6B9F4503E0DB}"/>
              </a:ext>
            </a:extLst>
          </p:cNvPr>
          <p:cNvSpPr/>
          <p:nvPr/>
        </p:nvSpPr>
        <p:spPr>
          <a:xfrm>
            <a:off x="905047" y="5574717"/>
            <a:ext cx="738931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檢索網址：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明志科大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行政服務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教務處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主要業務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buClr>
                <a:srgbClr val="C00000"/>
              </a:buClr>
            </a:pP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檢索網址：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明志科大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行政服務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教務處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資訊系統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階層圖">
            <a:hlinkClick r:id="rId9" action="ppaction://hlinksldjump"/>
            <a:extLst>
              <a:ext uri="{FF2B5EF4-FFF2-40B4-BE49-F238E27FC236}">
                <a16:creationId xmlns:a16="http://schemas.microsoft.com/office/drawing/2014/main" id="{B752E899-55BC-4C15-83E6-AFC400528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59849" y="6648449"/>
            <a:ext cx="209551" cy="209551"/>
          </a:xfrm>
          <a:prstGeom prst="rect">
            <a:avLst/>
          </a:prstGeom>
        </p:spPr>
      </p:pic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1AFA554-F94A-470A-89A6-46E479EB2AD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401040" y="6581001"/>
            <a:ext cx="742960" cy="276999"/>
          </a:xfrm>
        </p:spPr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27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7AE9965A-24FB-4B5F-86B9-9C0458ABFE5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5589240"/>
            <a:ext cx="6400800" cy="50405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E81E2E-ADC7-4A11-B9D5-7A791904CEA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668344" y="6575625"/>
            <a:ext cx="1920826" cy="285750"/>
          </a:xfrm>
        </p:spPr>
        <p:txBody>
          <a:bodyPr/>
          <a:lstStyle/>
          <a:p>
            <a:r>
              <a:rPr lang="en-US" altLang="zh-TW" dirty="0"/>
              <a:t>16</a:t>
            </a:r>
            <a:endParaRPr lang="zh-TW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9AACDA0C-9ECE-46CB-A92A-151E1637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28674"/>
              </p:ext>
            </p:extLst>
          </p:nvPr>
        </p:nvGraphicFramePr>
        <p:xfrm>
          <a:off x="571500" y="1556792"/>
          <a:ext cx="7888931" cy="4320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623">
                  <a:extLst>
                    <a:ext uri="{9D8B030D-6E8A-4147-A177-3AD203B41FA5}">
                      <a16:colId xmlns:a16="http://schemas.microsoft.com/office/drawing/2014/main" val="1029678673"/>
                    </a:ext>
                  </a:extLst>
                </a:gridCol>
                <a:gridCol w="2275702">
                  <a:extLst>
                    <a:ext uri="{9D8B030D-6E8A-4147-A177-3AD203B41FA5}">
                      <a16:colId xmlns:a16="http://schemas.microsoft.com/office/drawing/2014/main" val="1669871902"/>
                    </a:ext>
                  </a:extLst>
                </a:gridCol>
                <a:gridCol w="837972">
                  <a:extLst>
                    <a:ext uri="{9D8B030D-6E8A-4147-A177-3AD203B41FA5}">
                      <a16:colId xmlns:a16="http://schemas.microsoft.com/office/drawing/2014/main" val="4086633968"/>
                    </a:ext>
                  </a:extLst>
                </a:gridCol>
                <a:gridCol w="1423475">
                  <a:extLst>
                    <a:ext uri="{9D8B030D-6E8A-4147-A177-3AD203B41FA5}">
                      <a16:colId xmlns:a16="http://schemas.microsoft.com/office/drawing/2014/main" val="291931424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810192656"/>
                    </a:ext>
                  </a:extLst>
                </a:gridCol>
              </a:tblGrid>
              <a:tr h="525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課程名稱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科系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系助理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接受本系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組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r>
                        <a:rPr lang="zh-TW" sz="1600" kern="100" dirty="0">
                          <a:effectLst/>
                        </a:rPr>
                        <a:t>學生修讀</a:t>
                      </a:r>
                      <a:r>
                        <a:rPr lang="en-US" sz="1600" kern="100" dirty="0">
                          <a:effectLst/>
                        </a:rPr>
                        <a:t>? 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接受外系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組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r>
                        <a:rPr lang="zh-TW" sz="1600" kern="100" dirty="0">
                          <a:effectLst/>
                        </a:rPr>
                        <a:t>學生修讀</a:t>
                      </a:r>
                      <a:r>
                        <a:rPr lang="en-US" sz="1600" kern="100" dirty="0">
                          <a:effectLst/>
                        </a:rPr>
                        <a:t>? 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4788658"/>
                  </a:ext>
                </a:extLst>
              </a:tr>
              <a:tr h="382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3D</a:t>
                      </a:r>
                      <a:r>
                        <a:rPr lang="zh-TW" sz="1600" kern="100">
                          <a:effectLst/>
                        </a:rPr>
                        <a:t>列印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機械工程系</a:t>
                      </a:r>
                      <a:r>
                        <a:rPr lang="en-US" sz="1600" kern="100">
                          <a:effectLst/>
                        </a:rPr>
                        <a:t>-</a:t>
                      </a:r>
                      <a:r>
                        <a:rPr lang="zh-TW" sz="1600" kern="100">
                          <a:effectLst/>
                        </a:rPr>
                        <a:t>機密機械組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莊絜雲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1341009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嵌入式系統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電子工程系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黃鈺婷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610577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化工製程與應用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化學工程系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林丘凰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4375737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材料工程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材料工程系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謝雅婷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978581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職業安全衛生管理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環境與安全衛生工程系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李維甄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7151554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消防設備師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環境與安全衛生工程系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李維甄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3735743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數據科學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工業工程與管理系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謝旻妮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389736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資訊應用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工業工程與管理系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謝旻妮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7445710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製造系統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工業工程與管理系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謝旻妮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648727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人因服務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工業工程與管理系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謝旻妮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398211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經管管理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經營管理系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詹采妮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665483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商品設計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工業設計系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周艾琳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6697811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平面與編輯設計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視覺傳達設計系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廖詩旻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913460"/>
                  </a:ext>
                </a:extLst>
              </a:tr>
              <a:tr h="262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影音多媒體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視覺傳達設計系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廖詩旻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412320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D6832962-3BD0-4020-917B-39E717D9A933}"/>
              </a:ext>
            </a:extLst>
          </p:cNvPr>
          <p:cNvSpPr txBox="1"/>
          <p:nvPr/>
        </p:nvSpPr>
        <p:spPr>
          <a:xfrm>
            <a:off x="1907704" y="32579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zh-TW" altLang="zh-TW" sz="3600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第二專長學分學程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7B6E383-3BD3-4F7C-A80C-46951797BFD1}"/>
              </a:ext>
            </a:extLst>
          </p:cNvPr>
          <p:cNvSpPr txBox="1"/>
          <p:nvPr/>
        </p:nvSpPr>
        <p:spPr>
          <a:xfrm>
            <a:off x="467544" y="6102540"/>
            <a:ext cx="710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實際狀況以各第二專長學分學程規定為主</a:t>
            </a:r>
          </a:p>
        </p:txBody>
      </p:sp>
    </p:spTree>
    <p:extLst>
      <p:ext uri="{BB962C8B-B14F-4D97-AF65-F5344CB8AC3E}">
        <p14:creationId xmlns:p14="http://schemas.microsoft.com/office/powerpoint/2010/main" val="363657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760" y="396000"/>
            <a:ext cx="6126479" cy="731519"/>
          </a:xfrm>
          <a:prstGeom prst="rect">
            <a:avLst/>
          </a:prstGeom>
        </p:spPr>
        <p:txBody>
          <a:bodyPr vert="horz" wrap="square" lIns="0" tIns="53339" rIns="0" bIns="0" rtlCol="0">
            <a:spAutoFit/>
          </a:bodyPr>
          <a:lstStyle/>
          <a:p>
            <a:pPr marL="1155065">
              <a:lnSpc>
                <a:spcPct val="100000"/>
              </a:lnSpc>
            </a:pPr>
            <a:r>
              <a:rPr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b="1" spc="-25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絡資訊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591391"/>
            <a:ext cx="7126224" cy="385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  <a:tabLst>
                <a:tab pos="723900" algn="l"/>
              </a:tabLst>
            </a:pPr>
            <a:r>
              <a:rPr sz="2800" b="1" spc="10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教</a:t>
            </a:r>
            <a:r>
              <a:rPr sz="2800" b="1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務處</a:t>
            </a:r>
            <a:r>
              <a:rPr sz="2800" b="1" spc="-5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網</a:t>
            </a:r>
            <a:r>
              <a:rPr sz="2800" b="1" spc="10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站</a:t>
            </a:r>
            <a:r>
              <a:rPr sz="2800" b="1" spc="-5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：明</a:t>
            </a:r>
            <a:r>
              <a:rPr sz="2800" b="1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志</a:t>
            </a:r>
            <a:r>
              <a:rPr sz="2800" b="1" spc="-5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網</a:t>
            </a:r>
            <a:r>
              <a:rPr sz="2800" b="1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頁</a:t>
            </a:r>
            <a:r>
              <a:rPr sz="2800" b="1" spc="-5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→</a:t>
            </a:r>
            <a:r>
              <a:rPr sz="2800" b="1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行</a:t>
            </a:r>
            <a:r>
              <a:rPr sz="2800" b="1" spc="-5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政</a:t>
            </a:r>
            <a:r>
              <a:rPr sz="2800" b="1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單位</a:t>
            </a:r>
            <a:r>
              <a:rPr sz="2800" b="1" spc="-5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→</a:t>
            </a:r>
            <a:r>
              <a:rPr sz="2800" b="1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hlinkClick r:id="rId2"/>
              </a:rPr>
              <a:t>教</a:t>
            </a:r>
            <a:r>
              <a:rPr sz="2800" b="1" spc="-5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hlinkClick r:id="rId2"/>
              </a:rPr>
              <a:t>務處</a:t>
            </a:r>
            <a:r>
              <a:rPr sz="2800" b="1" spc="-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</a:t>
            </a:r>
            <a:r>
              <a:rPr sz="2800" spc="-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總	</a:t>
            </a: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機： </a:t>
            </a: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(02)</a:t>
            </a:r>
            <a:r>
              <a:rPr sz="2800" spc="-13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2908~9899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教務長：分機</a:t>
            </a:r>
            <a:r>
              <a:rPr sz="2800" spc="-13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 </a:t>
            </a: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4201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註冊組：分機</a:t>
            </a:r>
            <a:r>
              <a:rPr sz="2800" spc="-12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 </a:t>
            </a: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4202-420</a:t>
            </a:r>
            <a:r>
              <a:rPr lang="en-US" altLang="zh-TW"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5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dirty="0" err="1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課務組：分機</a:t>
            </a: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4206</a:t>
            </a:r>
            <a:r>
              <a:rPr lang="en-US" altLang="zh-TW" sz="2800" spc="-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-4208</a:t>
            </a:r>
            <a:r>
              <a:rPr lang="zh-TW" altLang="en-US" sz="2800" spc="-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、</a:t>
            </a:r>
            <a:r>
              <a:rPr sz="2800" spc="-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4216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教學資源中心：分機</a:t>
            </a:r>
            <a:r>
              <a:rPr sz="2800" spc="-95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 </a:t>
            </a:r>
            <a:r>
              <a:rPr sz="28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4218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B7D05E-04B9-4384-B58A-F4DE8807131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32440" y="6581001"/>
            <a:ext cx="445024" cy="276999"/>
          </a:xfrm>
        </p:spPr>
        <p:txBody>
          <a:bodyPr/>
          <a:lstStyle/>
          <a:p>
            <a:r>
              <a:rPr lang="en-US" altLang="zh-TW" dirty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102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059832" y="2564904"/>
            <a:ext cx="3312368" cy="2016224"/>
          </a:xfrm>
          <a:effectLst/>
        </p:spPr>
        <p:txBody>
          <a:bodyPr>
            <a:noAutofit/>
          </a:bodyPr>
          <a:lstStyle/>
          <a:p>
            <a:pPr eaLnBrk="1" hangingPunct="1"/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br>
              <a:rPr lang="en-US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9DACEF-818F-4051-A528-890199D54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32440" y="6572250"/>
            <a:ext cx="408658" cy="28575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89648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E297C2-1515-461C-AF79-3793AEEC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75158"/>
            <a:ext cx="6126479" cy="677108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入學課程總表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B1A5FA-D0AB-4667-9E4B-60DBE9043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871" y="1186989"/>
            <a:ext cx="3888000" cy="2369880"/>
          </a:xfrm>
        </p:spPr>
        <p:txBody>
          <a:bodyPr/>
          <a:lstStyle/>
          <a:p>
            <a:pPr marL="261938" indent="-261938">
              <a:spcBef>
                <a:spcPts val="300"/>
              </a:spcBef>
              <a:buClr>
                <a:srgbClr val="C00000"/>
              </a:buClr>
            </a:pP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檢索網址：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2"/>
              </a:rPr>
              <a:t>明志科大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→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行政服務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→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4"/>
              </a:rPr>
              <a:t>教務處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→</a:t>
            </a: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資料系統</a:t>
            </a: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/>
              </a:rPr>
              <a:t>入學課程總表查詢</a:t>
            </a:r>
            <a:endPara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 algn="l" rtl="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1" lang="zh-TW" altLang="en-US" sz="2200" kern="120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專業必選修</a:t>
            </a:r>
            <a:r>
              <a:rPr kumimoji="1" lang="zh-TW" altLang="en-US" sz="2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課程與學分數</a:t>
            </a:r>
            <a:endParaRPr lang="en-US" altLang="zh-TW" sz="22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 algn="l" rtl="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1" lang="zh-TW" altLang="en-US" sz="2200" kern="120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通識必選修</a:t>
            </a:r>
            <a:r>
              <a:rPr kumimoji="1" lang="zh-TW" altLang="en-US" sz="2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課程與學分數</a:t>
            </a:r>
            <a:endParaRPr kumimoji="1" lang="en-US" altLang="zh-TW" sz="2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7E1164-945F-4B91-89CA-3DF92EE93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7695" y="1268760"/>
            <a:ext cx="4396754" cy="4931552"/>
          </a:xfrm>
        </p:spPr>
        <p:txBody>
          <a:bodyPr>
            <a:normAutofit lnSpcReduction="10000"/>
          </a:bodyPr>
          <a:lstStyle/>
          <a:p>
            <a:pPr marL="261938" indent="-261938" algn="l" rtl="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除必、選修科目外，亦</a:t>
            </a:r>
            <a:r>
              <a:rPr kumimoji="1" lang="zh-TW" altLang="en-US" sz="2400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須修畢「跨領域學分學程」或「第二專長學分學程」</a:t>
            </a:r>
            <a:r>
              <a:rPr kumimoji="1"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1"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1938" lvl="1" indent="-261938" algn="l" rtl="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n"/>
            </a:pPr>
            <a:r>
              <a:rPr kumimoji="1"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電機工程系、環境與安全衛生工程系、經營管理系等，尚有其他要求。</a:t>
            </a:r>
            <a:endParaRPr kumimoji="1" lang="en-US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lvl="1" indent="-261938" algn="l" rtl="0">
              <a:spcBef>
                <a:spcPts val="300"/>
              </a:spcBef>
              <a:buClr>
                <a:srgbClr val="9C452A"/>
              </a:buClr>
              <a:buFont typeface="Wingdings" pitchFamily="2" charset="2"/>
              <a:buChar char="n"/>
            </a:pPr>
            <a:r>
              <a:rPr kumimoji="1"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洽詢單位：各系或通識教育中心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CB4FE97-54C7-48DB-96DB-5710255F3C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3825924"/>
          <a:ext cx="7886699" cy="13513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5667">
                  <a:extLst>
                    <a:ext uri="{9D8B030D-6E8A-4147-A177-3AD203B41FA5}">
                      <a16:colId xmlns:a16="http://schemas.microsoft.com/office/drawing/2014/main" val="421463520"/>
                    </a:ext>
                  </a:extLst>
                </a:gridCol>
                <a:gridCol w="1181547">
                  <a:extLst>
                    <a:ext uri="{9D8B030D-6E8A-4147-A177-3AD203B41FA5}">
                      <a16:colId xmlns:a16="http://schemas.microsoft.com/office/drawing/2014/main" val="991349490"/>
                    </a:ext>
                  </a:extLst>
                </a:gridCol>
                <a:gridCol w="1181547">
                  <a:extLst>
                    <a:ext uri="{9D8B030D-6E8A-4147-A177-3AD203B41FA5}">
                      <a16:colId xmlns:a16="http://schemas.microsoft.com/office/drawing/2014/main" val="2486406944"/>
                    </a:ext>
                  </a:extLst>
                </a:gridCol>
                <a:gridCol w="1299035">
                  <a:extLst>
                    <a:ext uri="{9D8B030D-6E8A-4147-A177-3AD203B41FA5}">
                      <a16:colId xmlns:a16="http://schemas.microsoft.com/office/drawing/2014/main" val="383293806"/>
                    </a:ext>
                  </a:extLst>
                </a:gridCol>
                <a:gridCol w="1299035">
                  <a:extLst>
                    <a:ext uri="{9D8B030D-6E8A-4147-A177-3AD203B41FA5}">
                      <a16:colId xmlns:a16="http://schemas.microsoft.com/office/drawing/2014/main" val="43868136"/>
                    </a:ext>
                  </a:extLst>
                </a:gridCol>
                <a:gridCol w="1299868">
                  <a:extLst>
                    <a:ext uri="{9D8B030D-6E8A-4147-A177-3AD203B41FA5}">
                      <a16:colId xmlns:a16="http://schemas.microsoft.com/office/drawing/2014/main" val="2687917859"/>
                    </a:ext>
                  </a:extLst>
                </a:gridCol>
              </a:tblGrid>
              <a:tr h="3378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各專業系所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通識教育中心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總畢業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844030"/>
                  </a:ext>
                </a:extLst>
              </a:tr>
              <a:tr h="33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專業必修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專業選修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共同必修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通識選修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183422"/>
                  </a:ext>
                </a:extLst>
              </a:tr>
              <a:tr h="33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範例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148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90442"/>
                  </a:ext>
                </a:extLst>
              </a:tr>
              <a:tr h="33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zh-TW" altLang="en-US" sz="2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</a:t>
                      </a: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≧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kumimoji="0" lang="zh-TW" altLang="zh-T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</a:t>
                      </a:r>
                      <a:endParaRPr kumimoji="0" lang="zh-TW" altLang="zh-T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≧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kumimoji="0" lang="zh-TW" altLang="zh-T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≧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148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44677"/>
                  </a:ext>
                </a:extLst>
              </a:tr>
            </a:tbl>
          </a:graphicData>
        </a:graphic>
      </p:graphicFrame>
      <p:pic>
        <p:nvPicPr>
          <p:cNvPr id="6" name="圖形 5" descr="階層圖">
            <a:hlinkClick r:id="rId7" action="ppaction://hlinksldjump"/>
            <a:extLst>
              <a:ext uri="{FF2B5EF4-FFF2-40B4-BE49-F238E27FC236}">
                <a16:creationId xmlns:a16="http://schemas.microsoft.com/office/drawing/2014/main" id="{E73F1352-8A30-40AD-9E78-384311670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4449" y="6625358"/>
            <a:ext cx="209551" cy="209551"/>
          </a:xfrm>
          <a:prstGeom prst="rect">
            <a:avLst/>
          </a:prstGeom>
        </p:spPr>
      </p:pic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7E66821-4DF7-4A82-A733-FFB48DE3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424" y="6548719"/>
            <a:ext cx="414957" cy="276999"/>
          </a:xfrm>
        </p:spPr>
        <p:txBody>
          <a:bodyPr/>
          <a:lstStyle/>
          <a:p>
            <a:r>
              <a:rPr lang="en-US" altLang="zh-TW" sz="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92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預留位置 2">
            <a:extLst>
              <a:ext uri="{FF2B5EF4-FFF2-40B4-BE49-F238E27FC236}">
                <a16:creationId xmlns:a16="http://schemas.microsoft.com/office/drawing/2014/main" id="{8D1184F1-DDD8-4942-8530-20B1FFA1185B}"/>
              </a:ext>
            </a:extLst>
          </p:cNvPr>
          <p:cNvSpPr txBox="1">
            <a:spLocks/>
          </p:cNvSpPr>
          <p:nvPr/>
        </p:nvSpPr>
        <p:spPr bwMode="auto">
          <a:xfrm>
            <a:off x="179512" y="1196752"/>
            <a:ext cx="871296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1113" indent="-398463" algn="l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8313" indent="-398463" algn="l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5513" indent="-398463" algn="l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2713" indent="-398463" algn="l" rtl="0" fontAlgn="base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修畢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第二專長學分學程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共同必修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學分，通識選修至少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任選四類型各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，專業必修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選修共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學分，合計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148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學分；已修畢之第二專長學分學程學分，採計為系專業選修學分。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修畢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跨領域學分學程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共同必修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學分，通識選修至少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任選四類型各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，專業必修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選修共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學分，合計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148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學分；已修畢之跨領域學分學程學分，採計為系專業選修學分。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以上為原則性說法，各系實際畢業學分結構請查閱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入學課程總表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697B8BB-FCBA-440B-85FC-8AD6277416D5}"/>
              </a:ext>
            </a:extLst>
          </p:cNvPr>
          <p:cNvSpPr txBox="1"/>
          <p:nvPr/>
        </p:nvSpPr>
        <p:spPr>
          <a:xfrm>
            <a:off x="1600200" y="461166"/>
            <a:ext cx="51816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最低畢業學分認定 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F146717-9FEC-4CFE-81A0-5779B33FD4E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172399" y="6581001"/>
            <a:ext cx="1526013" cy="276999"/>
          </a:xfrm>
        </p:spPr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50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2343911"/>
            <a:ext cx="835152" cy="193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E7536F7B-46F5-4EB5-98EB-21233E27375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06601" y="5189219"/>
            <a:ext cx="2072959" cy="94108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9"/>
          <p:cNvSpPr/>
          <p:nvPr/>
        </p:nvSpPr>
        <p:spPr>
          <a:xfrm>
            <a:off x="425195" y="4020311"/>
            <a:ext cx="1162812" cy="1168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7426" y="3116579"/>
            <a:ext cx="2297810" cy="1861605"/>
          </a:xfrm>
          <a:custGeom>
            <a:avLst/>
            <a:gdLst/>
            <a:ahLst/>
            <a:cxnLst/>
            <a:rect l="l" t="t" r="r" b="b"/>
            <a:pathLst>
              <a:path w="2232660" h="1682750">
                <a:moveTo>
                  <a:pt x="2129694" y="53326"/>
                </a:moveTo>
                <a:lnTo>
                  <a:pt x="0" y="1652015"/>
                </a:lnTo>
                <a:lnTo>
                  <a:pt x="22859" y="1682368"/>
                </a:lnTo>
                <a:lnTo>
                  <a:pt x="2152581" y="83785"/>
                </a:lnTo>
                <a:lnTo>
                  <a:pt x="2129694" y="53326"/>
                </a:lnTo>
                <a:close/>
              </a:path>
              <a:path w="2232660" h="1682750">
                <a:moveTo>
                  <a:pt x="2211624" y="41909"/>
                </a:moveTo>
                <a:lnTo>
                  <a:pt x="2144903" y="41909"/>
                </a:lnTo>
                <a:lnTo>
                  <a:pt x="2167763" y="72389"/>
                </a:lnTo>
                <a:lnTo>
                  <a:pt x="2152581" y="83785"/>
                </a:lnTo>
                <a:lnTo>
                  <a:pt x="2175509" y="114300"/>
                </a:lnTo>
                <a:lnTo>
                  <a:pt x="2211624" y="41909"/>
                </a:lnTo>
                <a:close/>
              </a:path>
              <a:path w="2232660" h="1682750">
                <a:moveTo>
                  <a:pt x="2144903" y="41909"/>
                </a:moveTo>
                <a:lnTo>
                  <a:pt x="2129694" y="53326"/>
                </a:lnTo>
                <a:lnTo>
                  <a:pt x="2152581" y="83785"/>
                </a:lnTo>
                <a:lnTo>
                  <a:pt x="2167763" y="72389"/>
                </a:lnTo>
                <a:lnTo>
                  <a:pt x="2144903" y="41909"/>
                </a:lnTo>
                <a:close/>
              </a:path>
              <a:path w="2232660" h="1682750">
                <a:moveTo>
                  <a:pt x="2232532" y="0"/>
                </a:moveTo>
                <a:lnTo>
                  <a:pt x="2106803" y="22859"/>
                </a:lnTo>
                <a:lnTo>
                  <a:pt x="2129694" y="53326"/>
                </a:lnTo>
                <a:lnTo>
                  <a:pt x="2144903" y="41909"/>
                </a:lnTo>
                <a:lnTo>
                  <a:pt x="2211624" y="41909"/>
                </a:lnTo>
                <a:lnTo>
                  <a:pt x="223253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6270" y="2667000"/>
            <a:ext cx="2148966" cy="2199821"/>
          </a:xfrm>
          <a:custGeom>
            <a:avLst/>
            <a:gdLst/>
            <a:ahLst/>
            <a:cxnLst/>
            <a:rect l="l" t="t" r="r" b="b"/>
            <a:pathLst>
              <a:path w="2183129" h="2297429">
                <a:moveTo>
                  <a:pt x="2090512" y="69815"/>
                </a:moveTo>
                <a:lnTo>
                  <a:pt x="0" y="2270760"/>
                </a:lnTo>
                <a:lnTo>
                  <a:pt x="27686" y="2297049"/>
                </a:lnTo>
                <a:lnTo>
                  <a:pt x="2118136" y="96043"/>
                </a:lnTo>
                <a:lnTo>
                  <a:pt x="2090512" y="69815"/>
                </a:lnTo>
                <a:close/>
              </a:path>
              <a:path w="2183129" h="2297429">
                <a:moveTo>
                  <a:pt x="2165962" y="56007"/>
                </a:moveTo>
                <a:lnTo>
                  <a:pt x="2103628" y="56007"/>
                </a:lnTo>
                <a:lnTo>
                  <a:pt x="2131314" y="82169"/>
                </a:lnTo>
                <a:lnTo>
                  <a:pt x="2118136" y="96043"/>
                </a:lnTo>
                <a:lnTo>
                  <a:pt x="2145791" y="122300"/>
                </a:lnTo>
                <a:lnTo>
                  <a:pt x="2165962" y="56007"/>
                </a:lnTo>
                <a:close/>
              </a:path>
              <a:path w="2183129" h="2297429">
                <a:moveTo>
                  <a:pt x="2103628" y="56007"/>
                </a:moveTo>
                <a:lnTo>
                  <a:pt x="2090512" y="69815"/>
                </a:lnTo>
                <a:lnTo>
                  <a:pt x="2118136" y="96043"/>
                </a:lnTo>
                <a:lnTo>
                  <a:pt x="2131314" y="82169"/>
                </a:lnTo>
                <a:lnTo>
                  <a:pt x="2103628" y="56007"/>
                </a:lnTo>
                <a:close/>
              </a:path>
              <a:path w="2183129" h="2297429">
                <a:moveTo>
                  <a:pt x="2183003" y="0"/>
                </a:moveTo>
                <a:lnTo>
                  <a:pt x="2062861" y="43561"/>
                </a:lnTo>
                <a:lnTo>
                  <a:pt x="2090512" y="69815"/>
                </a:lnTo>
                <a:lnTo>
                  <a:pt x="2103628" y="56007"/>
                </a:lnTo>
                <a:lnTo>
                  <a:pt x="2165962" y="56007"/>
                </a:lnTo>
                <a:lnTo>
                  <a:pt x="218300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7104" y="3645790"/>
            <a:ext cx="2318131" cy="1346872"/>
          </a:xfrm>
          <a:custGeom>
            <a:avLst/>
            <a:gdLst/>
            <a:ahLst/>
            <a:cxnLst/>
            <a:rect l="l" t="t" r="r" b="b"/>
            <a:pathLst>
              <a:path w="2179320" h="1123950">
                <a:moveTo>
                  <a:pt x="2068753" y="34941"/>
                </a:moveTo>
                <a:lnTo>
                  <a:pt x="0" y="1089914"/>
                </a:lnTo>
                <a:lnTo>
                  <a:pt x="17271" y="1123822"/>
                </a:lnTo>
                <a:lnTo>
                  <a:pt x="2086059" y="68833"/>
                </a:lnTo>
                <a:lnTo>
                  <a:pt x="2068753" y="34941"/>
                </a:lnTo>
                <a:close/>
              </a:path>
              <a:path w="2179320" h="1123950">
                <a:moveTo>
                  <a:pt x="2159793" y="26288"/>
                </a:moveTo>
                <a:lnTo>
                  <a:pt x="2085720" y="26288"/>
                </a:lnTo>
                <a:lnTo>
                  <a:pt x="2102992" y="60197"/>
                </a:lnTo>
                <a:lnTo>
                  <a:pt x="2086059" y="68833"/>
                </a:lnTo>
                <a:lnTo>
                  <a:pt x="2103373" y="102743"/>
                </a:lnTo>
                <a:lnTo>
                  <a:pt x="2159793" y="26288"/>
                </a:lnTo>
                <a:close/>
              </a:path>
              <a:path w="2179320" h="1123950">
                <a:moveTo>
                  <a:pt x="2085720" y="26288"/>
                </a:moveTo>
                <a:lnTo>
                  <a:pt x="2068753" y="34941"/>
                </a:lnTo>
                <a:lnTo>
                  <a:pt x="2086059" y="68833"/>
                </a:lnTo>
                <a:lnTo>
                  <a:pt x="2102992" y="60197"/>
                </a:lnTo>
                <a:lnTo>
                  <a:pt x="2085720" y="26288"/>
                </a:lnTo>
                <a:close/>
              </a:path>
              <a:path w="2179320" h="1123950">
                <a:moveTo>
                  <a:pt x="2179192" y="0"/>
                </a:moveTo>
                <a:lnTo>
                  <a:pt x="2051430" y="1015"/>
                </a:lnTo>
                <a:lnTo>
                  <a:pt x="2068753" y="34941"/>
                </a:lnTo>
                <a:lnTo>
                  <a:pt x="2085720" y="26288"/>
                </a:lnTo>
                <a:lnTo>
                  <a:pt x="2159793" y="26288"/>
                </a:lnTo>
                <a:lnTo>
                  <a:pt x="217919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3330" y="2263972"/>
            <a:ext cx="2041906" cy="2493193"/>
          </a:xfrm>
          <a:custGeom>
            <a:avLst/>
            <a:gdLst/>
            <a:ahLst/>
            <a:cxnLst/>
            <a:rect l="l" t="t" r="r" b="b"/>
            <a:pathLst>
              <a:path w="1824354" h="2531110">
                <a:moveTo>
                  <a:pt x="1741743" y="81774"/>
                </a:moveTo>
                <a:lnTo>
                  <a:pt x="0" y="2508504"/>
                </a:lnTo>
                <a:lnTo>
                  <a:pt x="30988" y="2530729"/>
                </a:lnTo>
                <a:lnTo>
                  <a:pt x="1772716" y="104019"/>
                </a:lnTo>
                <a:lnTo>
                  <a:pt x="1741743" y="81774"/>
                </a:lnTo>
                <a:close/>
              </a:path>
              <a:path w="1824354" h="2531110">
                <a:moveTo>
                  <a:pt x="1813242" y="66294"/>
                </a:moveTo>
                <a:lnTo>
                  <a:pt x="1752854" y="66294"/>
                </a:lnTo>
                <a:lnTo>
                  <a:pt x="1783842" y="88519"/>
                </a:lnTo>
                <a:lnTo>
                  <a:pt x="1772716" y="104019"/>
                </a:lnTo>
                <a:lnTo>
                  <a:pt x="1803654" y="126237"/>
                </a:lnTo>
                <a:lnTo>
                  <a:pt x="1813242" y="66294"/>
                </a:lnTo>
                <a:close/>
              </a:path>
              <a:path w="1824354" h="2531110">
                <a:moveTo>
                  <a:pt x="1752854" y="66294"/>
                </a:moveTo>
                <a:lnTo>
                  <a:pt x="1741743" y="81774"/>
                </a:lnTo>
                <a:lnTo>
                  <a:pt x="1772716" y="104019"/>
                </a:lnTo>
                <a:lnTo>
                  <a:pt x="1783842" y="88519"/>
                </a:lnTo>
                <a:lnTo>
                  <a:pt x="1752854" y="66294"/>
                </a:lnTo>
                <a:close/>
              </a:path>
              <a:path w="1824354" h="2531110">
                <a:moveTo>
                  <a:pt x="1823847" y="0"/>
                </a:moveTo>
                <a:lnTo>
                  <a:pt x="1710817" y="59562"/>
                </a:lnTo>
                <a:lnTo>
                  <a:pt x="1741743" y="81774"/>
                </a:lnTo>
                <a:lnTo>
                  <a:pt x="1752854" y="66294"/>
                </a:lnTo>
                <a:lnTo>
                  <a:pt x="1813242" y="66294"/>
                </a:lnTo>
                <a:lnTo>
                  <a:pt x="182384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0492" y="1189063"/>
            <a:ext cx="4104000" cy="4105275"/>
          </a:xfrm>
          <a:custGeom>
            <a:avLst/>
            <a:gdLst/>
            <a:ahLst/>
            <a:cxnLst/>
            <a:rect l="l" t="t" r="r" b="b"/>
            <a:pathLst>
              <a:path w="4011929" h="4105275">
                <a:moveTo>
                  <a:pt x="0" y="2052574"/>
                </a:moveTo>
                <a:lnTo>
                  <a:pt x="563" y="2003424"/>
                </a:lnTo>
                <a:lnTo>
                  <a:pt x="2246" y="1954558"/>
                </a:lnTo>
                <a:lnTo>
                  <a:pt x="5036" y="1905987"/>
                </a:lnTo>
                <a:lnTo>
                  <a:pt x="8920" y="1857726"/>
                </a:lnTo>
                <a:lnTo>
                  <a:pt x="13885" y="1809787"/>
                </a:lnTo>
                <a:lnTo>
                  <a:pt x="19919" y="1762183"/>
                </a:lnTo>
                <a:lnTo>
                  <a:pt x="27010" y="1714926"/>
                </a:lnTo>
                <a:lnTo>
                  <a:pt x="35144" y="1668030"/>
                </a:lnTo>
                <a:lnTo>
                  <a:pt x="44309" y="1621508"/>
                </a:lnTo>
                <a:lnTo>
                  <a:pt x="54494" y="1575371"/>
                </a:lnTo>
                <a:lnTo>
                  <a:pt x="65684" y="1529634"/>
                </a:lnTo>
                <a:lnTo>
                  <a:pt x="77867" y="1484309"/>
                </a:lnTo>
                <a:lnTo>
                  <a:pt x="91032" y="1439408"/>
                </a:lnTo>
                <a:lnTo>
                  <a:pt x="105165" y="1394946"/>
                </a:lnTo>
                <a:lnTo>
                  <a:pt x="120254" y="1350934"/>
                </a:lnTo>
                <a:lnTo>
                  <a:pt x="136285" y="1307385"/>
                </a:lnTo>
                <a:lnTo>
                  <a:pt x="153248" y="1264313"/>
                </a:lnTo>
                <a:lnTo>
                  <a:pt x="171128" y="1221729"/>
                </a:lnTo>
                <a:lnTo>
                  <a:pt x="189914" y="1179648"/>
                </a:lnTo>
                <a:lnTo>
                  <a:pt x="209593" y="1138082"/>
                </a:lnTo>
                <a:lnTo>
                  <a:pt x="230152" y="1097044"/>
                </a:lnTo>
                <a:lnTo>
                  <a:pt x="251579" y="1056546"/>
                </a:lnTo>
                <a:lnTo>
                  <a:pt x="273861" y="1016602"/>
                </a:lnTo>
                <a:lnTo>
                  <a:pt x="296985" y="977224"/>
                </a:lnTo>
                <a:lnTo>
                  <a:pt x="320940" y="938425"/>
                </a:lnTo>
                <a:lnTo>
                  <a:pt x="345712" y="900218"/>
                </a:lnTo>
                <a:lnTo>
                  <a:pt x="371289" y="862617"/>
                </a:lnTo>
                <a:lnTo>
                  <a:pt x="397658" y="825633"/>
                </a:lnTo>
                <a:lnTo>
                  <a:pt x="424807" y="789280"/>
                </a:lnTo>
                <a:lnTo>
                  <a:pt x="452723" y="753570"/>
                </a:lnTo>
                <a:lnTo>
                  <a:pt x="481394" y="718517"/>
                </a:lnTo>
                <a:lnTo>
                  <a:pt x="510806" y="684133"/>
                </a:lnTo>
                <a:lnTo>
                  <a:pt x="540948" y="650431"/>
                </a:lnTo>
                <a:lnTo>
                  <a:pt x="571807" y="617424"/>
                </a:lnTo>
                <a:lnTo>
                  <a:pt x="603370" y="585126"/>
                </a:lnTo>
                <a:lnTo>
                  <a:pt x="635625" y="553547"/>
                </a:lnTo>
                <a:lnTo>
                  <a:pt x="668559" y="522703"/>
                </a:lnTo>
                <a:lnTo>
                  <a:pt x="702160" y="492605"/>
                </a:lnTo>
                <a:lnTo>
                  <a:pt x="736414" y="463266"/>
                </a:lnTo>
                <a:lnTo>
                  <a:pt x="771310" y="434700"/>
                </a:lnTo>
                <a:lnTo>
                  <a:pt x="806834" y="406918"/>
                </a:lnTo>
                <a:lnTo>
                  <a:pt x="842975" y="379935"/>
                </a:lnTo>
                <a:lnTo>
                  <a:pt x="879720" y="353762"/>
                </a:lnTo>
                <a:lnTo>
                  <a:pt x="917056" y="328413"/>
                </a:lnTo>
                <a:lnTo>
                  <a:pt x="954970" y="303900"/>
                </a:lnTo>
                <a:lnTo>
                  <a:pt x="993450" y="280237"/>
                </a:lnTo>
                <a:lnTo>
                  <a:pt x="1032483" y="257436"/>
                </a:lnTo>
                <a:lnTo>
                  <a:pt x="1072058" y="235510"/>
                </a:lnTo>
                <a:lnTo>
                  <a:pt x="1112160" y="214472"/>
                </a:lnTo>
                <a:lnTo>
                  <a:pt x="1152779" y="194335"/>
                </a:lnTo>
                <a:lnTo>
                  <a:pt x="1193900" y="175112"/>
                </a:lnTo>
                <a:lnTo>
                  <a:pt x="1235512" y="156815"/>
                </a:lnTo>
                <a:lnTo>
                  <a:pt x="1277601" y="139457"/>
                </a:lnTo>
                <a:lnTo>
                  <a:pt x="1320156" y="123052"/>
                </a:lnTo>
                <a:lnTo>
                  <a:pt x="1363164" y="107612"/>
                </a:lnTo>
                <a:lnTo>
                  <a:pt x="1406612" y="93151"/>
                </a:lnTo>
                <a:lnTo>
                  <a:pt x="1450488" y="79680"/>
                </a:lnTo>
                <a:lnTo>
                  <a:pt x="1494779" y="67212"/>
                </a:lnTo>
                <a:lnTo>
                  <a:pt x="1539472" y="55762"/>
                </a:lnTo>
                <a:lnTo>
                  <a:pt x="1584555" y="45341"/>
                </a:lnTo>
                <a:lnTo>
                  <a:pt x="1630015" y="35962"/>
                </a:lnTo>
                <a:lnTo>
                  <a:pt x="1675841" y="27638"/>
                </a:lnTo>
                <a:lnTo>
                  <a:pt x="1722018" y="20383"/>
                </a:lnTo>
                <a:lnTo>
                  <a:pt x="1768535" y="14208"/>
                </a:lnTo>
                <a:lnTo>
                  <a:pt x="1815379" y="9127"/>
                </a:lnTo>
                <a:lnTo>
                  <a:pt x="1862537" y="5153"/>
                </a:lnTo>
                <a:lnTo>
                  <a:pt x="1909998" y="2299"/>
                </a:lnTo>
                <a:lnTo>
                  <a:pt x="1957748" y="576"/>
                </a:lnTo>
                <a:lnTo>
                  <a:pt x="2005774" y="0"/>
                </a:lnTo>
                <a:lnTo>
                  <a:pt x="2053806" y="576"/>
                </a:lnTo>
                <a:lnTo>
                  <a:pt x="2101561" y="2299"/>
                </a:lnTo>
                <a:lnTo>
                  <a:pt x="2149026" y="5153"/>
                </a:lnTo>
                <a:lnTo>
                  <a:pt x="2196189" y="9127"/>
                </a:lnTo>
                <a:lnTo>
                  <a:pt x="2243038" y="14208"/>
                </a:lnTo>
                <a:lnTo>
                  <a:pt x="2289559" y="20383"/>
                </a:lnTo>
                <a:lnTo>
                  <a:pt x="2335740" y="27638"/>
                </a:lnTo>
                <a:lnTo>
                  <a:pt x="2381570" y="35962"/>
                </a:lnTo>
                <a:lnTo>
                  <a:pt x="2427034" y="45341"/>
                </a:lnTo>
                <a:lnTo>
                  <a:pt x="2472120" y="55762"/>
                </a:lnTo>
                <a:lnTo>
                  <a:pt x="2516817" y="67212"/>
                </a:lnTo>
                <a:lnTo>
                  <a:pt x="2561110" y="79680"/>
                </a:lnTo>
                <a:lnTo>
                  <a:pt x="2604989" y="93151"/>
                </a:lnTo>
                <a:lnTo>
                  <a:pt x="2648440" y="107612"/>
                </a:lnTo>
                <a:lnTo>
                  <a:pt x="2691450" y="123052"/>
                </a:lnTo>
                <a:lnTo>
                  <a:pt x="2734008" y="139457"/>
                </a:lnTo>
                <a:lnTo>
                  <a:pt x="2776099" y="156815"/>
                </a:lnTo>
                <a:lnTo>
                  <a:pt x="2817713" y="175112"/>
                </a:lnTo>
                <a:lnTo>
                  <a:pt x="2858836" y="194335"/>
                </a:lnTo>
                <a:lnTo>
                  <a:pt x="2899456" y="214472"/>
                </a:lnTo>
                <a:lnTo>
                  <a:pt x="2939560" y="235510"/>
                </a:lnTo>
                <a:lnTo>
                  <a:pt x="2979136" y="257436"/>
                </a:lnTo>
                <a:lnTo>
                  <a:pt x="3018171" y="280237"/>
                </a:lnTo>
                <a:lnTo>
                  <a:pt x="3056652" y="303900"/>
                </a:lnTo>
                <a:lnTo>
                  <a:pt x="3094567" y="328413"/>
                </a:lnTo>
                <a:lnTo>
                  <a:pt x="3131904" y="353762"/>
                </a:lnTo>
                <a:lnTo>
                  <a:pt x="3168649" y="379935"/>
                </a:lnTo>
                <a:lnTo>
                  <a:pt x="3204791" y="406918"/>
                </a:lnTo>
                <a:lnTo>
                  <a:pt x="3240316" y="434700"/>
                </a:lnTo>
                <a:lnTo>
                  <a:pt x="3275213" y="463266"/>
                </a:lnTo>
                <a:lnTo>
                  <a:pt x="3309467" y="492605"/>
                </a:lnTo>
                <a:lnTo>
                  <a:pt x="3343068" y="522703"/>
                </a:lnTo>
                <a:lnTo>
                  <a:pt x="3376002" y="553547"/>
                </a:lnTo>
                <a:lnTo>
                  <a:pt x="3408257" y="585126"/>
                </a:lnTo>
                <a:lnTo>
                  <a:pt x="3439820" y="617424"/>
                </a:lnTo>
                <a:lnTo>
                  <a:pt x="3470679" y="650431"/>
                </a:lnTo>
                <a:lnTo>
                  <a:pt x="3500821" y="684133"/>
                </a:lnTo>
                <a:lnTo>
                  <a:pt x="3530233" y="718517"/>
                </a:lnTo>
                <a:lnTo>
                  <a:pt x="3558904" y="753570"/>
                </a:lnTo>
                <a:lnTo>
                  <a:pt x="3586819" y="789280"/>
                </a:lnTo>
                <a:lnTo>
                  <a:pt x="3613968" y="825633"/>
                </a:lnTo>
                <a:lnTo>
                  <a:pt x="3640336" y="862617"/>
                </a:lnTo>
                <a:lnTo>
                  <a:pt x="3665913" y="900218"/>
                </a:lnTo>
                <a:lnTo>
                  <a:pt x="3690684" y="938425"/>
                </a:lnTo>
                <a:lnTo>
                  <a:pt x="3714638" y="977224"/>
                </a:lnTo>
                <a:lnTo>
                  <a:pt x="3737762" y="1016602"/>
                </a:lnTo>
                <a:lnTo>
                  <a:pt x="3760044" y="1056546"/>
                </a:lnTo>
                <a:lnTo>
                  <a:pt x="3781470" y="1097044"/>
                </a:lnTo>
                <a:lnTo>
                  <a:pt x="3802028" y="1138082"/>
                </a:lnTo>
                <a:lnTo>
                  <a:pt x="3821707" y="1179648"/>
                </a:lnTo>
                <a:lnTo>
                  <a:pt x="3840492" y="1221729"/>
                </a:lnTo>
                <a:lnTo>
                  <a:pt x="3858372" y="1264313"/>
                </a:lnTo>
                <a:lnTo>
                  <a:pt x="3875333" y="1307385"/>
                </a:lnTo>
                <a:lnTo>
                  <a:pt x="3891364" y="1350934"/>
                </a:lnTo>
                <a:lnTo>
                  <a:pt x="3906452" y="1394946"/>
                </a:lnTo>
                <a:lnTo>
                  <a:pt x="3920585" y="1439408"/>
                </a:lnTo>
                <a:lnTo>
                  <a:pt x="3933749" y="1484309"/>
                </a:lnTo>
                <a:lnTo>
                  <a:pt x="3945932" y="1529634"/>
                </a:lnTo>
                <a:lnTo>
                  <a:pt x="3957121" y="1575371"/>
                </a:lnTo>
                <a:lnTo>
                  <a:pt x="3967305" y="1621508"/>
                </a:lnTo>
                <a:lnTo>
                  <a:pt x="3976470" y="1668030"/>
                </a:lnTo>
                <a:lnTo>
                  <a:pt x="3984604" y="1714926"/>
                </a:lnTo>
                <a:lnTo>
                  <a:pt x="3991694" y="1762183"/>
                </a:lnTo>
                <a:lnTo>
                  <a:pt x="3997727" y="1809787"/>
                </a:lnTo>
                <a:lnTo>
                  <a:pt x="4002692" y="1857726"/>
                </a:lnTo>
                <a:lnTo>
                  <a:pt x="4006576" y="1905987"/>
                </a:lnTo>
                <a:lnTo>
                  <a:pt x="4009365" y="1954558"/>
                </a:lnTo>
                <a:lnTo>
                  <a:pt x="4011048" y="2003424"/>
                </a:lnTo>
                <a:lnTo>
                  <a:pt x="4011612" y="2052574"/>
                </a:lnTo>
                <a:lnTo>
                  <a:pt x="4011048" y="2101723"/>
                </a:lnTo>
                <a:lnTo>
                  <a:pt x="4009365" y="2150590"/>
                </a:lnTo>
                <a:lnTo>
                  <a:pt x="4006576" y="2199160"/>
                </a:lnTo>
                <a:lnTo>
                  <a:pt x="4002692" y="2247422"/>
                </a:lnTo>
                <a:lnTo>
                  <a:pt x="3997727" y="2295362"/>
                </a:lnTo>
                <a:lnTo>
                  <a:pt x="3991694" y="2342967"/>
                </a:lnTo>
                <a:lnTo>
                  <a:pt x="3984604" y="2390224"/>
                </a:lnTo>
                <a:lnTo>
                  <a:pt x="3976470" y="2437121"/>
                </a:lnTo>
                <a:lnTo>
                  <a:pt x="3967305" y="2483645"/>
                </a:lnTo>
                <a:lnTo>
                  <a:pt x="3957121" y="2529783"/>
                </a:lnTo>
                <a:lnTo>
                  <a:pt x="3945932" y="2575522"/>
                </a:lnTo>
                <a:lnTo>
                  <a:pt x="3933749" y="2620848"/>
                </a:lnTo>
                <a:lnTo>
                  <a:pt x="3920585" y="2665750"/>
                </a:lnTo>
                <a:lnTo>
                  <a:pt x="3906452" y="2710215"/>
                </a:lnTo>
                <a:lnTo>
                  <a:pt x="3891364" y="2754229"/>
                </a:lnTo>
                <a:lnTo>
                  <a:pt x="3875333" y="2797779"/>
                </a:lnTo>
                <a:lnTo>
                  <a:pt x="3858372" y="2840854"/>
                </a:lnTo>
                <a:lnTo>
                  <a:pt x="3840492" y="2883439"/>
                </a:lnTo>
                <a:lnTo>
                  <a:pt x="3821707" y="2925522"/>
                </a:lnTo>
                <a:lnTo>
                  <a:pt x="3802028" y="2967091"/>
                </a:lnTo>
                <a:lnTo>
                  <a:pt x="3781470" y="3008131"/>
                </a:lnTo>
                <a:lnTo>
                  <a:pt x="3760044" y="3048632"/>
                </a:lnTo>
                <a:lnTo>
                  <a:pt x="3737762" y="3088578"/>
                </a:lnTo>
                <a:lnTo>
                  <a:pt x="3714638" y="3127959"/>
                </a:lnTo>
                <a:lnTo>
                  <a:pt x="3690684" y="3166760"/>
                </a:lnTo>
                <a:lnTo>
                  <a:pt x="3665913" y="3204969"/>
                </a:lnTo>
                <a:lnTo>
                  <a:pt x="3640336" y="3242573"/>
                </a:lnTo>
                <a:lnTo>
                  <a:pt x="3613968" y="3279560"/>
                </a:lnTo>
                <a:lnTo>
                  <a:pt x="3586819" y="3315916"/>
                </a:lnTo>
                <a:lnTo>
                  <a:pt x="3558904" y="3351628"/>
                </a:lnTo>
                <a:lnTo>
                  <a:pt x="3530233" y="3386684"/>
                </a:lnTo>
                <a:lnTo>
                  <a:pt x="3500821" y="3421071"/>
                </a:lnTo>
                <a:lnTo>
                  <a:pt x="3470679" y="3454775"/>
                </a:lnTo>
                <a:lnTo>
                  <a:pt x="3439820" y="3487785"/>
                </a:lnTo>
                <a:lnTo>
                  <a:pt x="3408257" y="3520086"/>
                </a:lnTo>
                <a:lnTo>
                  <a:pt x="3376002" y="3551667"/>
                </a:lnTo>
                <a:lnTo>
                  <a:pt x="3343068" y="3582514"/>
                </a:lnTo>
                <a:lnTo>
                  <a:pt x="3309467" y="3612615"/>
                </a:lnTo>
                <a:lnTo>
                  <a:pt x="3275213" y="3641957"/>
                </a:lnTo>
                <a:lnTo>
                  <a:pt x="3240316" y="3670526"/>
                </a:lnTo>
                <a:lnTo>
                  <a:pt x="3204791" y="3698310"/>
                </a:lnTo>
                <a:lnTo>
                  <a:pt x="3168649" y="3725296"/>
                </a:lnTo>
                <a:lnTo>
                  <a:pt x="3131904" y="3751472"/>
                </a:lnTo>
                <a:lnTo>
                  <a:pt x="3094567" y="3776823"/>
                </a:lnTo>
                <a:lnTo>
                  <a:pt x="3056652" y="3801339"/>
                </a:lnTo>
                <a:lnTo>
                  <a:pt x="3018171" y="3825004"/>
                </a:lnTo>
                <a:lnTo>
                  <a:pt x="2979136" y="3847808"/>
                </a:lnTo>
                <a:lnTo>
                  <a:pt x="2939560" y="3869736"/>
                </a:lnTo>
                <a:lnTo>
                  <a:pt x="2899456" y="3890776"/>
                </a:lnTo>
                <a:lnTo>
                  <a:pt x="2858836" y="3910915"/>
                </a:lnTo>
                <a:lnTo>
                  <a:pt x="2817713" y="3930141"/>
                </a:lnTo>
                <a:lnTo>
                  <a:pt x="2776099" y="3948440"/>
                </a:lnTo>
                <a:lnTo>
                  <a:pt x="2734008" y="3965799"/>
                </a:lnTo>
                <a:lnTo>
                  <a:pt x="2691450" y="3982206"/>
                </a:lnTo>
                <a:lnTo>
                  <a:pt x="2648440" y="3997648"/>
                </a:lnTo>
                <a:lnTo>
                  <a:pt x="2604989" y="4012112"/>
                </a:lnTo>
                <a:lnTo>
                  <a:pt x="2561110" y="4025584"/>
                </a:lnTo>
                <a:lnTo>
                  <a:pt x="2516817" y="4038053"/>
                </a:lnTo>
                <a:lnTo>
                  <a:pt x="2472120" y="4049505"/>
                </a:lnTo>
                <a:lnTo>
                  <a:pt x="2427034" y="4059928"/>
                </a:lnTo>
                <a:lnTo>
                  <a:pt x="2381570" y="4069308"/>
                </a:lnTo>
                <a:lnTo>
                  <a:pt x="2335740" y="4077632"/>
                </a:lnTo>
                <a:lnTo>
                  <a:pt x="2289559" y="4084889"/>
                </a:lnTo>
                <a:lnTo>
                  <a:pt x="2243038" y="4091064"/>
                </a:lnTo>
                <a:lnTo>
                  <a:pt x="2196189" y="4096145"/>
                </a:lnTo>
                <a:lnTo>
                  <a:pt x="2149026" y="4100120"/>
                </a:lnTo>
                <a:lnTo>
                  <a:pt x="2101561" y="4102975"/>
                </a:lnTo>
                <a:lnTo>
                  <a:pt x="2053806" y="4104698"/>
                </a:lnTo>
                <a:lnTo>
                  <a:pt x="2005774" y="4105275"/>
                </a:lnTo>
                <a:lnTo>
                  <a:pt x="1957748" y="4104698"/>
                </a:lnTo>
                <a:lnTo>
                  <a:pt x="1909998" y="4102975"/>
                </a:lnTo>
                <a:lnTo>
                  <a:pt x="1862537" y="4100120"/>
                </a:lnTo>
                <a:lnTo>
                  <a:pt x="1815379" y="4096145"/>
                </a:lnTo>
                <a:lnTo>
                  <a:pt x="1768535" y="4091064"/>
                </a:lnTo>
                <a:lnTo>
                  <a:pt x="1722018" y="4084889"/>
                </a:lnTo>
                <a:lnTo>
                  <a:pt x="1675841" y="4077632"/>
                </a:lnTo>
                <a:lnTo>
                  <a:pt x="1630015" y="4069308"/>
                </a:lnTo>
                <a:lnTo>
                  <a:pt x="1584555" y="4059928"/>
                </a:lnTo>
                <a:lnTo>
                  <a:pt x="1539472" y="4049505"/>
                </a:lnTo>
                <a:lnTo>
                  <a:pt x="1494779" y="4038053"/>
                </a:lnTo>
                <a:lnTo>
                  <a:pt x="1450488" y="4025584"/>
                </a:lnTo>
                <a:lnTo>
                  <a:pt x="1406612" y="4012112"/>
                </a:lnTo>
                <a:lnTo>
                  <a:pt x="1363164" y="3997648"/>
                </a:lnTo>
                <a:lnTo>
                  <a:pt x="1320156" y="3982206"/>
                </a:lnTo>
                <a:lnTo>
                  <a:pt x="1277601" y="3965799"/>
                </a:lnTo>
                <a:lnTo>
                  <a:pt x="1235512" y="3948440"/>
                </a:lnTo>
                <a:lnTo>
                  <a:pt x="1193900" y="3930141"/>
                </a:lnTo>
                <a:lnTo>
                  <a:pt x="1152779" y="3910915"/>
                </a:lnTo>
                <a:lnTo>
                  <a:pt x="1112160" y="3890776"/>
                </a:lnTo>
                <a:lnTo>
                  <a:pt x="1072058" y="3869736"/>
                </a:lnTo>
                <a:lnTo>
                  <a:pt x="1032483" y="3847808"/>
                </a:lnTo>
                <a:lnTo>
                  <a:pt x="993450" y="3825004"/>
                </a:lnTo>
                <a:lnTo>
                  <a:pt x="954970" y="3801339"/>
                </a:lnTo>
                <a:lnTo>
                  <a:pt x="917056" y="3776823"/>
                </a:lnTo>
                <a:lnTo>
                  <a:pt x="879720" y="3751472"/>
                </a:lnTo>
                <a:lnTo>
                  <a:pt x="842975" y="3725296"/>
                </a:lnTo>
                <a:lnTo>
                  <a:pt x="806834" y="3698310"/>
                </a:lnTo>
                <a:lnTo>
                  <a:pt x="771310" y="3670526"/>
                </a:lnTo>
                <a:lnTo>
                  <a:pt x="736414" y="3641957"/>
                </a:lnTo>
                <a:lnTo>
                  <a:pt x="702160" y="3612615"/>
                </a:lnTo>
                <a:lnTo>
                  <a:pt x="668559" y="3582514"/>
                </a:lnTo>
                <a:lnTo>
                  <a:pt x="635625" y="3551667"/>
                </a:lnTo>
                <a:lnTo>
                  <a:pt x="603370" y="3520086"/>
                </a:lnTo>
                <a:lnTo>
                  <a:pt x="571807" y="3487785"/>
                </a:lnTo>
                <a:lnTo>
                  <a:pt x="540948" y="3454775"/>
                </a:lnTo>
                <a:lnTo>
                  <a:pt x="510806" y="3421071"/>
                </a:lnTo>
                <a:lnTo>
                  <a:pt x="481394" y="3386684"/>
                </a:lnTo>
                <a:lnTo>
                  <a:pt x="452723" y="3351628"/>
                </a:lnTo>
                <a:lnTo>
                  <a:pt x="424807" y="3315916"/>
                </a:lnTo>
                <a:lnTo>
                  <a:pt x="397658" y="3279560"/>
                </a:lnTo>
                <a:lnTo>
                  <a:pt x="371289" y="3242573"/>
                </a:lnTo>
                <a:lnTo>
                  <a:pt x="345712" y="3204969"/>
                </a:lnTo>
                <a:lnTo>
                  <a:pt x="320940" y="3166760"/>
                </a:lnTo>
                <a:lnTo>
                  <a:pt x="296985" y="3127959"/>
                </a:lnTo>
                <a:lnTo>
                  <a:pt x="273861" y="3088578"/>
                </a:lnTo>
                <a:lnTo>
                  <a:pt x="251579" y="3048632"/>
                </a:lnTo>
                <a:lnTo>
                  <a:pt x="230152" y="3008131"/>
                </a:lnTo>
                <a:lnTo>
                  <a:pt x="209593" y="2967091"/>
                </a:lnTo>
                <a:lnTo>
                  <a:pt x="189914" y="2925522"/>
                </a:lnTo>
                <a:lnTo>
                  <a:pt x="171128" y="2883439"/>
                </a:lnTo>
                <a:lnTo>
                  <a:pt x="153248" y="2840854"/>
                </a:lnTo>
                <a:lnTo>
                  <a:pt x="136285" y="2797779"/>
                </a:lnTo>
                <a:lnTo>
                  <a:pt x="120254" y="2754229"/>
                </a:lnTo>
                <a:lnTo>
                  <a:pt x="105165" y="2710215"/>
                </a:lnTo>
                <a:lnTo>
                  <a:pt x="91032" y="2665750"/>
                </a:lnTo>
                <a:lnTo>
                  <a:pt x="77867" y="2620848"/>
                </a:lnTo>
                <a:lnTo>
                  <a:pt x="65684" y="2575522"/>
                </a:lnTo>
                <a:lnTo>
                  <a:pt x="54494" y="2529783"/>
                </a:lnTo>
                <a:lnTo>
                  <a:pt x="44309" y="2483645"/>
                </a:lnTo>
                <a:lnTo>
                  <a:pt x="35144" y="2437121"/>
                </a:lnTo>
                <a:lnTo>
                  <a:pt x="27010" y="2390224"/>
                </a:lnTo>
                <a:lnTo>
                  <a:pt x="19919" y="2342967"/>
                </a:lnTo>
                <a:lnTo>
                  <a:pt x="13885" y="2295362"/>
                </a:lnTo>
                <a:lnTo>
                  <a:pt x="8920" y="2247422"/>
                </a:lnTo>
                <a:lnTo>
                  <a:pt x="5036" y="2199160"/>
                </a:lnTo>
                <a:lnTo>
                  <a:pt x="2246" y="2150590"/>
                </a:lnTo>
                <a:lnTo>
                  <a:pt x="563" y="2101723"/>
                </a:lnTo>
                <a:lnTo>
                  <a:pt x="0" y="2052574"/>
                </a:lnTo>
                <a:close/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679" y="4255348"/>
            <a:ext cx="939800" cy="76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5200"/>
              </a:lnSpc>
            </a:pPr>
            <a:r>
              <a:rPr sz="1800" dirty="0">
                <a:latin typeface="Microsoft JhengHei"/>
                <a:cs typeface="Microsoft JhengHei"/>
              </a:rPr>
              <a:t>工讀實習  英語自學  </a:t>
            </a:r>
            <a:r>
              <a:rPr sz="1600" spc="-5" dirty="0">
                <a:latin typeface="Arial"/>
                <a:cs typeface="Arial"/>
              </a:rPr>
              <a:t>(18+2)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1117" y="1361440"/>
            <a:ext cx="5346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JhengHei"/>
                <a:cs typeface="Microsoft JhengHei"/>
              </a:rPr>
              <a:t>通識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1117" y="1666240"/>
            <a:ext cx="53467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Microsoft JhengHei"/>
                <a:cs typeface="Microsoft JhengHei"/>
              </a:rPr>
              <a:t>課程</a:t>
            </a:r>
            <a:endParaRPr sz="2000">
              <a:latin typeface="Microsoft JhengHei"/>
              <a:cs typeface="Microsoft JhengHei"/>
            </a:endParaRPr>
          </a:p>
          <a:p>
            <a:pPr marL="1905" algn="ctr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Arial"/>
                <a:cs typeface="Arial"/>
              </a:rPr>
              <a:t>(</a:t>
            </a:r>
            <a:r>
              <a:rPr sz="1600" spc="-5" dirty="0">
                <a:latin typeface="Symbol"/>
                <a:cs typeface="Symbol"/>
              </a:rPr>
              <a:t></a:t>
            </a:r>
            <a:r>
              <a:rPr sz="1600" spc="-5" dirty="0">
                <a:latin typeface="Arial"/>
                <a:cs typeface="Arial"/>
              </a:rPr>
              <a:t>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99132" y="2314955"/>
            <a:ext cx="193548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7064" y="2496311"/>
            <a:ext cx="1499615" cy="1507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59557" y="2939160"/>
            <a:ext cx="124587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校定必修</a:t>
            </a:r>
            <a:endParaRPr sz="2400" dirty="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(22)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6973" y="4260977"/>
            <a:ext cx="534670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Microsoft JhengHei"/>
                <a:cs typeface="Microsoft JhengHei"/>
              </a:rPr>
              <a:t>專業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JhengHei"/>
                <a:cs typeface="Microsoft JhengHei"/>
              </a:rPr>
              <a:t>選修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Arial"/>
                <a:cs typeface="Arial"/>
              </a:rPr>
              <a:t>(</a:t>
            </a:r>
            <a:r>
              <a:rPr sz="1600" spc="-5" dirty="0">
                <a:latin typeface="Symbol"/>
                <a:cs typeface="Symbol"/>
              </a:rPr>
              <a:t></a:t>
            </a:r>
            <a:r>
              <a:rPr sz="1600" spc="-5" dirty="0">
                <a:latin typeface="Arial"/>
                <a:cs typeface="Arial"/>
              </a:rPr>
              <a:t>18)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3574" y="2792221"/>
            <a:ext cx="65398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zh-TW" altLang="en-US" sz="1600" spc="-5" dirty="0">
                <a:latin typeface="Arial"/>
                <a:cs typeface="Arial"/>
              </a:rPr>
              <a:t>跨領域學習</a:t>
            </a:r>
            <a:r>
              <a:rPr sz="1600" spc="-5" dirty="0">
                <a:latin typeface="Arial"/>
                <a:cs typeface="Arial"/>
              </a:rPr>
              <a:t>(</a:t>
            </a:r>
            <a:r>
              <a:rPr sz="1600" spc="-5" dirty="0">
                <a:latin typeface="Symbol"/>
                <a:cs typeface="Symbol"/>
              </a:rPr>
              <a:t></a:t>
            </a:r>
            <a:r>
              <a:rPr lang="en-US" altLang="zh-TW" sz="1600" spc="-5" dirty="0">
                <a:latin typeface="Arial"/>
                <a:cs typeface="Arial"/>
              </a:rPr>
              <a:t>6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6348" y="2760471"/>
            <a:ext cx="535305" cy="86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Microsoft JhengHei"/>
                <a:cs typeface="Microsoft JhengHei"/>
              </a:rPr>
              <a:t>專業</a:t>
            </a:r>
            <a:endParaRPr sz="20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JhengHei"/>
                <a:cs typeface="Microsoft JhengHei"/>
              </a:rPr>
              <a:t>必修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Arial"/>
                <a:cs typeface="Arial"/>
              </a:rPr>
              <a:t>(</a:t>
            </a:r>
            <a:r>
              <a:rPr sz="1600" spc="-5" dirty="0">
                <a:latin typeface="Symbol"/>
                <a:cs typeface="Symbol"/>
              </a:rPr>
              <a:t></a:t>
            </a:r>
            <a:r>
              <a:rPr sz="1600" spc="-5" dirty="0">
                <a:latin typeface="Arial"/>
                <a:cs typeface="Arial"/>
              </a:rPr>
              <a:t>5</a:t>
            </a:r>
            <a:r>
              <a:rPr lang="en-US" altLang="zh-TW" sz="1600" spc="-5" dirty="0">
                <a:latin typeface="Arial"/>
                <a:cs typeface="Arial"/>
              </a:rPr>
              <a:t>3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71244" y="1603247"/>
            <a:ext cx="1150620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06701" y="1780032"/>
            <a:ext cx="635000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Microsoft JhengHei"/>
                <a:cs typeface="Microsoft JhengHei"/>
              </a:rPr>
              <a:t>基礎  課程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31108" y="1520952"/>
            <a:ext cx="1149096" cy="1155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11270" y="1686433"/>
            <a:ext cx="63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Microsoft JhengHei"/>
                <a:cs typeface="Microsoft JhengHei"/>
              </a:rPr>
              <a:t>特色  課程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53539" y="3816096"/>
            <a:ext cx="1150620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86457" y="4015485"/>
            <a:ext cx="63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Microsoft JhengHei"/>
                <a:cs typeface="Microsoft JhengHei"/>
              </a:rPr>
              <a:t>核心  課程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11879" y="3733800"/>
            <a:ext cx="1150620" cy="1155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57371" y="3933444"/>
            <a:ext cx="63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Microsoft JhengHei"/>
                <a:cs typeface="Microsoft JhengHei"/>
              </a:rPr>
              <a:t>實務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Microsoft JhengHei"/>
                <a:cs typeface="Microsoft JhengHei"/>
              </a:rPr>
              <a:t>專題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15100" y="1178052"/>
            <a:ext cx="180746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82334" y="1108100"/>
            <a:ext cx="1854200" cy="2683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71755" algn="ctr">
              <a:lnSpc>
                <a:spcPct val="135700"/>
              </a:lnSpc>
            </a:pP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課程設計原則</a:t>
            </a:r>
            <a:r>
              <a:rPr sz="2000" dirty="0">
                <a:latin typeface="PMingLiU"/>
                <a:cs typeface="PMingLiU"/>
              </a:rPr>
              <a:t>  </a:t>
            </a:r>
            <a:r>
              <a:rPr sz="2000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畢業學分</a:t>
            </a:r>
            <a:r>
              <a:rPr sz="2000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ngLiU_HKSCS"/>
              </a:rPr>
              <a:t>148  </a:t>
            </a:r>
            <a:endParaRPr lang="en-US" altLang="zh-TW" sz="2000" spc="-5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ngLiU_HKSCS"/>
            </a:endParaRPr>
          </a:p>
          <a:p>
            <a:pPr marL="12700" marR="5080" indent="-71755" algn="ctr">
              <a:spcBef>
                <a:spcPts val="1200"/>
              </a:spcBef>
            </a:pP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建教企業建議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</a:endParaRPr>
          </a:p>
          <a:p>
            <a:pPr marL="12700" marR="5080" indent="-71755" algn="ctr">
              <a:spcBef>
                <a:spcPts val="1200"/>
              </a:spcBef>
            </a:pP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系科本位發展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</a:endParaRPr>
          </a:p>
          <a:p>
            <a:pPr marL="12700" marR="5080" indent="-71755" algn="ctr">
              <a:spcBef>
                <a:spcPts val="1200"/>
              </a:spcBef>
            </a:pPr>
            <a:r>
              <a:rPr sz="2000" spc="-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符合特色規劃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</a:endParaRPr>
          </a:p>
          <a:p>
            <a:pPr algn="ctr">
              <a:spcBef>
                <a:spcPts val="1200"/>
              </a:spcBef>
            </a:pP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參考標竿學校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64158" y="5411023"/>
            <a:ext cx="7796681" cy="98757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通識核心課程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：</a:t>
            </a:r>
            <a:r>
              <a:rPr sz="2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大學之道</a:t>
            </a: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課程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(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MingLiU_HKSCS"/>
              </a:rPr>
              <a:t>1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學分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MingLiU_HKSCS"/>
              </a:rPr>
              <a:t>/2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)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。</a:t>
            </a:r>
          </a:p>
          <a:p>
            <a:pPr marL="297815" marR="5080" indent="-285750">
              <a:lnSpc>
                <a:spcPct val="100600"/>
              </a:lnSpc>
              <a:spcBef>
                <a:spcPts val="585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通識選修課程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：</a:t>
            </a: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分為</a:t>
            </a:r>
            <a:r>
              <a:rPr sz="2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語文</a:t>
            </a: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、</a:t>
            </a:r>
            <a:r>
              <a:rPr sz="2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人文藝術</a:t>
            </a: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、</a:t>
            </a:r>
            <a:r>
              <a:rPr sz="2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社會科學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、</a:t>
            </a:r>
            <a:r>
              <a:rPr sz="2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自然科學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、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自主學習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五大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型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，</a:t>
            </a:r>
            <a:r>
              <a:rPr sz="2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學生至少須選修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其中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四類型各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2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學分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，共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MingLiU_HKSCS"/>
              </a:rPr>
              <a:t>8</a:t>
            </a:r>
            <a:r>
              <a:rPr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學分。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508760" y="396000"/>
            <a:ext cx="6126479" cy="742766"/>
          </a:xfrm>
          <a:prstGeom prst="rect">
            <a:avLst/>
          </a:prstGeom>
        </p:spPr>
        <p:txBody>
          <a:bodyPr vert="horz" wrap="square" lIns="0" tIns="65023" rIns="0" bIns="0" rtlCol="0">
            <a:spAutoFit/>
          </a:bodyPr>
          <a:lstStyle/>
          <a:p>
            <a:pPr marL="1793239">
              <a:lnSpc>
                <a:spcPct val="100000"/>
              </a:lnSpc>
            </a:pPr>
            <a:r>
              <a:rPr b="1" spc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b="1" spc="-5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程架</a:t>
            </a:r>
            <a:r>
              <a:rPr b="1" spc="5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r>
              <a:rPr b="1" spc="-5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b="1" dirty="0">
              <a:solidFill>
                <a:srgbClr val="A4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098" y="6564874"/>
            <a:ext cx="32029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65" dirty="0">
                <a:latin typeface="Times New Roman"/>
                <a:cs typeface="Times New Roman"/>
              </a:rPr>
              <a:t>©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2015, Ming Chi University of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Technology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5" name="頁尾版面配置區 34">
            <a:extLst>
              <a:ext uri="{FF2B5EF4-FFF2-40B4-BE49-F238E27FC236}">
                <a16:creationId xmlns:a16="http://schemas.microsoft.com/office/drawing/2014/main" id="{2345C8E3-2094-4AF3-B899-16DBA757C23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884368" y="6554441"/>
            <a:ext cx="1845960" cy="276999"/>
          </a:xfrm>
        </p:spPr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310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36B77F-E771-44EE-A126-BF3ADBEC3C5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13370" y="1905000"/>
          <a:ext cx="7560000" cy="3884563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103071476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01454263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69814013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13119330"/>
                    </a:ext>
                  </a:extLst>
                </a:gridCol>
              </a:tblGrid>
              <a:tr h="344440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開課科系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第二專長學程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83648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工管系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數據科學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035672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工管系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資訊應用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88029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工管系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製造系統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040703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開課科系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第二專長學程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工管系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人因服務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735727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列印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經管系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經營管理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76254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電子系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嵌入式系統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工設系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商品設計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80664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化工系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化工製程與應用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視傳系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平面與編輯設計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79974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材料系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材料工程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視傳系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影音多媒體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25443"/>
                  </a:ext>
                </a:extLst>
              </a:tr>
              <a:tr h="3933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環安衛系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職業安全衛生管理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視傳系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數位設計</a:t>
                      </a:r>
                    </a:p>
                  </a:txBody>
                  <a:tcPr marL="16590" marR="16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598769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9D9F4A08-2E98-4755-8828-9623B93C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07570"/>
            <a:ext cx="9144000" cy="830997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</a:t>
            </a:r>
            <a:r>
              <a:rPr lang="el-GR" altLang="zh-TW" sz="5400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π</a:t>
            </a:r>
            <a:r>
              <a:rPr lang="zh-TW" altLang="en-US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型人才</a:t>
            </a:r>
            <a:r>
              <a:rPr lang="en-US" altLang="zh-TW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第二專長學程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537D3C-DE5B-4BB1-B2EB-7C5565FD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414" y="1139970"/>
            <a:ext cx="3886200" cy="4351338"/>
          </a:xfrm>
        </p:spPr>
        <p:txBody>
          <a:bodyPr>
            <a:normAutofit/>
          </a:bodyPr>
          <a:lstStyle/>
          <a:p>
            <a:pPr marL="261938" indent="-261938" algn="l" rtl="0">
              <a:spcBef>
                <a:spcPts val="600"/>
              </a:spcBef>
              <a:buClr>
                <a:srgbClr val="9C452A"/>
              </a:buClr>
              <a:buFont typeface="Wingdings" pitchFamily="2" charset="2"/>
              <a:buChar char="n"/>
            </a:pPr>
            <a:r>
              <a:rPr kumimoji="1"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擴充知識範疇</a:t>
            </a:r>
            <a:endParaRPr kumimoji="1" lang="en-US" altLang="zh-TW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1938" indent="-261938" algn="l" rtl="0">
              <a:spcBef>
                <a:spcPts val="600"/>
              </a:spcBef>
              <a:buClr>
                <a:srgbClr val="9C452A"/>
              </a:buClr>
              <a:buFont typeface="Wingdings" pitchFamily="2" charset="2"/>
              <a:buChar char="n"/>
            </a:pPr>
            <a:r>
              <a:rPr kumimoji="1"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提升團隊互動能力</a:t>
            </a:r>
            <a:endParaRPr kumimoji="1" lang="en-US" altLang="zh-TW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1938" indent="-261938" algn="l" rtl="0">
              <a:spcBef>
                <a:spcPts val="600"/>
              </a:spcBef>
              <a:buClr>
                <a:srgbClr val="9C452A"/>
              </a:buClr>
              <a:buFont typeface="Wingdings" pitchFamily="2" charset="2"/>
              <a:buChar char="n"/>
            </a:pPr>
            <a:r>
              <a:rPr kumimoji="1"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提升就業競爭力</a:t>
            </a:r>
            <a:endParaRPr kumimoji="1" lang="en-US" altLang="zh-TW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1938" indent="-261938" algn="l" rtl="0">
              <a:spcBef>
                <a:spcPts val="600"/>
              </a:spcBef>
              <a:buClr>
                <a:srgbClr val="9C452A"/>
              </a:buClr>
              <a:buFont typeface="Wingdings" pitchFamily="2" charset="2"/>
              <a:buChar char="n"/>
            </a:pPr>
            <a:r>
              <a:rPr kumimoji="1"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豐富人生色彩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D7C9853-5EFE-42F2-A17B-D1827DA21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4351338"/>
          </a:xfrm>
        </p:spPr>
        <p:txBody>
          <a:bodyPr>
            <a:normAutofit/>
          </a:bodyPr>
          <a:lstStyle/>
          <a:p>
            <a:pPr marL="261938" indent="-261938" algn="l" rtl="0">
              <a:spcBef>
                <a:spcPts val="600"/>
              </a:spcBef>
              <a:buClr>
                <a:srgbClr val="9C452A"/>
              </a:buClr>
              <a:buFont typeface="Wingdings" pitchFamily="2" charset="2"/>
              <a:buChar char="n"/>
            </a:pPr>
            <a:r>
              <a:rPr kumimoji="1"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均為</a:t>
            </a:r>
            <a:r>
              <a:rPr kumimoji="1" lang="en-US" altLang="zh-TW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15</a:t>
            </a:r>
            <a:r>
              <a:rPr kumimoji="1"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學分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8B87B5-454C-4BF4-ABB0-DB0FAD6EBE3E}"/>
              </a:ext>
            </a:extLst>
          </p:cNvPr>
          <p:cNvSpPr txBox="1"/>
          <p:nvPr/>
        </p:nvSpPr>
        <p:spPr>
          <a:xfrm>
            <a:off x="1289764" y="5777177"/>
            <a:ext cx="699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檢索網址：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學校首頁→行政服務→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教務處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主要業務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課程與跨域學習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tooltip="第二專長學分學程"/>
              </a:rPr>
              <a:t>第二專長學分學程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形 6" descr="階層圖">
            <a:hlinkClick r:id="rId6" action="ppaction://hlinksldjump"/>
            <a:extLst>
              <a:ext uri="{FF2B5EF4-FFF2-40B4-BE49-F238E27FC236}">
                <a16:creationId xmlns:a16="http://schemas.microsoft.com/office/drawing/2014/main" id="{9CA61201-6177-4182-9E6B-6E3A4ED38D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4449" y="6625358"/>
            <a:ext cx="209551" cy="209551"/>
          </a:xfrm>
          <a:prstGeom prst="rect">
            <a:avLst/>
          </a:prstGeo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86E5D0A-CF9E-4E17-B37A-5269E2961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15350" y="6549159"/>
            <a:ext cx="336650" cy="28575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137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C05A98F-B77F-45E7-8B81-F346B3B144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738" y="1500188"/>
            <a:ext cx="8001000" cy="1249573"/>
          </a:xfrm>
          <a:prstGeom prst="rect">
            <a:avLst/>
          </a:prstGeom>
        </p:spPr>
        <p:txBody>
          <a:bodyPr/>
          <a:lstStyle/>
          <a:p>
            <a:pPr marL="261938" lvl="0" indent="-261938" algn="l" defTabSz="1218987" rtl="0" eaLnBrk="1" fontAlgn="auto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9C452A"/>
              </a:buClr>
              <a:buSzPct val="100000"/>
              <a:buFont typeface="Wingdings" pitchFamily="2" charset="2"/>
              <a:buChar char="n"/>
            </a:pPr>
            <a:r>
              <a:rPr kumimoji="1" lang="zh-TW" altLang="zh-TW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因應社會多元化發展趨勢，有效整合教學資源，使學生研習特定領域課程以提昇就業競爭力</a:t>
            </a:r>
            <a:r>
              <a:rPr kumimoji="1"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D9F4A08-2E98-4755-8828-9623B93C88F3}"/>
              </a:ext>
            </a:extLst>
          </p:cNvPr>
          <p:cNvSpPr txBox="1">
            <a:spLocks/>
          </p:cNvSpPr>
          <p:nvPr/>
        </p:nvSpPr>
        <p:spPr>
          <a:xfrm>
            <a:off x="0" y="375158"/>
            <a:ext cx="9144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PMingLiU"/>
                <a:ea typeface="+mj-ea"/>
                <a:cs typeface="PMingLiU"/>
              </a:defRPr>
            </a:lvl1pPr>
          </a:lstStyle>
          <a:p>
            <a:pPr algn="ctr"/>
            <a:r>
              <a:rPr lang="zh-TW" altLang="en-US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</a:t>
            </a:r>
            <a:r>
              <a:rPr lang="el-GR" altLang="zh-TW" sz="5400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π</a:t>
            </a:r>
            <a:r>
              <a:rPr lang="zh-TW" altLang="en-US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型人才</a:t>
            </a:r>
            <a:r>
              <a:rPr lang="en-US" altLang="zh-TW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跨領域學分學程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990599" y="2590800"/>
          <a:ext cx="7429501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2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跨領域學分學程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跨領域學分學程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程式設計與美學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先進化工製程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智慧電動車輛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生化工程技術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智慧醫療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前瞻應用化學技術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先進電能科技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永續環境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物聯網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環境管理</a:t>
                      </a:r>
                      <a:endParaRPr lang="en-US" altLang="zh-TW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28800" y="56388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檢索網址：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學校首頁→行政服務→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教務處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主要業務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課程與跨域學習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跨領域學分學程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FE22CEB0-49D9-4666-8BCA-3139B974CD8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740352" y="6581001"/>
            <a:ext cx="1917968" cy="276999"/>
          </a:xfrm>
        </p:spPr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50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D9F4A08-2E98-4755-8828-9623B93C88F3}"/>
              </a:ext>
            </a:extLst>
          </p:cNvPr>
          <p:cNvSpPr txBox="1">
            <a:spLocks/>
          </p:cNvSpPr>
          <p:nvPr/>
        </p:nvSpPr>
        <p:spPr>
          <a:xfrm>
            <a:off x="-324544" y="186778"/>
            <a:ext cx="9144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PMingLiU"/>
                <a:ea typeface="+mj-ea"/>
                <a:cs typeface="PMingLiU"/>
              </a:defRPr>
            </a:lvl1pPr>
          </a:lstStyle>
          <a:p>
            <a:pPr algn="ctr"/>
            <a:r>
              <a:rPr lang="zh-TW" altLang="en-US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</a:t>
            </a:r>
            <a:r>
              <a:rPr lang="el-GR" altLang="zh-TW" sz="5400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π</a:t>
            </a:r>
            <a:r>
              <a:rPr lang="zh-TW" altLang="en-US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型人才</a:t>
            </a:r>
            <a:r>
              <a:rPr lang="en-US" altLang="zh-TW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跨領域學分學程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723899" y="1524000"/>
          <a:ext cx="76962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跨領域學分學程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跨領域學分學程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安全管理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福祉事業營運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奈米科技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數位行銷設計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薄膜科技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智慧互動設計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能源科技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客製化生產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電子商務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科技藝術整合設計</a:t>
                      </a:r>
                      <a:endParaRPr lang="en-US" altLang="zh-TW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人性化服務與設計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資訊設計</a:t>
                      </a:r>
                      <a:endParaRPr lang="en-US" altLang="zh-TW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81006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智慧製造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數據科學</a:t>
                      </a:r>
                      <a:endParaRPr lang="en-US" altLang="zh-TW" sz="2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8789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600200" y="5632142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檢索網址：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學校首頁→行政服務→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教務處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主要業務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課程與跨域學習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跨領域學分學程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A6D656DC-5259-443A-961D-CFED276BDD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740352" y="6532722"/>
            <a:ext cx="1989976" cy="276999"/>
          </a:xfrm>
        </p:spPr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713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A244870-F731-43DC-808E-B1E0AE03F5F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48064" y="6548210"/>
            <a:ext cx="6929438" cy="285750"/>
          </a:xfrm>
        </p:spPr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E2138D4-AEAF-410A-9F0F-2FD44BE823E3}"/>
              </a:ext>
            </a:extLst>
          </p:cNvPr>
          <p:cNvSpPr txBox="1"/>
          <p:nvPr/>
        </p:nvSpPr>
        <p:spPr>
          <a:xfrm>
            <a:off x="1109444" y="166915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4400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跨領域學分學程分類表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E0A7517-34A7-4E69-A9DE-39D752620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24089"/>
              </p:ext>
            </p:extLst>
          </p:nvPr>
        </p:nvGraphicFramePr>
        <p:xfrm>
          <a:off x="304800" y="1293818"/>
          <a:ext cx="8534399" cy="4943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29">
                  <a:extLst>
                    <a:ext uri="{9D8B030D-6E8A-4147-A177-3AD203B41FA5}">
                      <a16:colId xmlns:a16="http://schemas.microsoft.com/office/drawing/2014/main" val="1590687061"/>
                    </a:ext>
                  </a:extLst>
                </a:gridCol>
                <a:gridCol w="2006894">
                  <a:extLst>
                    <a:ext uri="{9D8B030D-6E8A-4147-A177-3AD203B41FA5}">
                      <a16:colId xmlns:a16="http://schemas.microsoft.com/office/drawing/2014/main" val="3638117510"/>
                    </a:ext>
                  </a:extLst>
                </a:gridCol>
                <a:gridCol w="6033976">
                  <a:extLst>
                    <a:ext uri="{9D8B030D-6E8A-4147-A177-3AD203B41FA5}">
                      <a16:colId xmlns:a16="http://schemas.microsoft.com/office/drawing/2014/main" val="1532365705"/>
                    </a:ext>
                  </a:extLst>
                </a:gridCol>
              </a:tblGrid>
              <a:tr h="6863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序列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跨領域學分學程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主導科系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參與科系 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526058844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智慧製造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機械系 </a:t>
                      </a: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電機系、電子系、工管系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34529619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智慧醫療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機械系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電機系、電子系、機械系、工設系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11152492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物聯網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電機系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電子系、工管系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958935502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先進電能科技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電機系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機械系、電子系、材料系、工管系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488866420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智慧電動車輛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電子系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機械系、材料系、工設系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519566367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程式設計與美學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電子系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視傳系、工設系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504745052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生化工程技術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化工系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材料系、環安衛系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832712514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先進化工製程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化工系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材料系、機械系、環安衛系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218376448"/>
                  </a:ext>
                </a:extLst>
              </a:tr>
              <a:tr h="4172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前瞻應用化學技術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化工系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材料系、工設系、環安衛系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81827373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能源科技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材料系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機械系、電子系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50570481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奈米科技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材料系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化工系、機械系、電機系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821296208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薄膜科技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材料系 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電子系、電機系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6862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74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C01F29-826F-4FBD-8282-86F1A9EEF5E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868144" y="6572250"/>
            <a:ext cx="5904656" cy="285750"/>
          </a:xfrm>
        </p:spPr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8C702C7-A5C7-4A29-818F-8903E9731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99328"/>
              </p:ext>
            </p:extLst>
          </p:nvPr>
        </p:nvGraphicFramePr>
        <p:xfrm>
          <a:off x="571500" y="1737136"/>
          <a:ext cx="8104956" cy="21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694">
                  <a:extLst>
                    <a:ext uri="{9D8B030D-6E8A-4147-A177-3AD203B41FA5}">
                      <a16:colId xmlns:a16="http://schemas.microsoft.com/office/drawing/2014/main" val="283774743"/>
                    </a:ext>
                  </a:extLst>
                </a:gridCol>
                <a:gridCol w="1905910">
                  <a:extLst>
                    <a:ext uri="{9D8B030D-6E8A-4147-A177-3AD203B41FA5}">
                      <a16:colId xmlns:a16="http://schemas.microsoft.com/office/drawing/2014/main" val="1364606789"/>
                    </a:ext>
                  </a:extLst>
                </a:gridCol>
                <a:gridCol w="5730352">
                  <a:extLst>
                    <a:ext uri="{9D8B030D-6E8A-4147-A177-3AD203B41FA5}">
                      <a16:colId xmlns:a16="http://schemas.microsoft.com/office/drawing/2014/main" val="2021906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序列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跨領域學分學程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主導科系</a:t>
                      </a:r>
                      <a:r>
                        <a:rPr lang="en-US" sz="1200" kern="100" dirty="0">
                          <a:effectLst/>
                        </a:rPr>
                        <a:t> / </a:t>
                      </a:r>
                      <a:r>
                        <a:rPr lang="zh-TW" sz="1200" kern="100" dirty="0">
                          <a:effectLst/>
                        </a:rPr>
                        <a:t>參與科系 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3439337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D31A0F3-46C8-489D-8854-35D9662A3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78623"/>
              </p:ext>
            </p:extLst>
          </p:nvPr>
        </p:nvGraphicFramePr>
        <p:xfrm>
          <a:off x="571500" y="1268760"/>
          <a:ext cx="8104956" cy="4896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63">
                  <a:extLst>
                    <a:ext uri="{9D8B030D-6E8A-4147-A177-3AD203B41FA5}">
                      <a16:colId xmlns:a16="http://schemas.microsoft.com/office/drawing/2014/main" val="1094447318"/>
                    </a:ext>
                  </a:extLst>
                </a:gridCol>
                <a:gridCol w="1915377">
                  <a:extLst>
                    <a:ext uri="{9D8B030D-6E8A-4147-A177-3AD203B41FA5}">
                      <a16:colId xmlns:a16="http://schemas.microsoft.com/office/drawing/2014/main" val="1767267423"/>
                    </a:ext>
                  </a:extLst>
                </a:gridCol>
                <a:gridCol w="5758816">
                  <a:extLst>
                    <a:ext uri="{9D8B030D-6E8A-4147-A177-3AD203B41FA5}">
                      <a16:colId xmlns:a16="http://schemas.microsoft.com/office/drawing/2014/main" val="650307653"/>
                    </a:ext>
                  </a:extLst>
                </a:gridCol>
              </a:tblGrid>
              <a:tr h="42054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環境管理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環安衛系 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經管系、工管系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740858876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安全管理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環安衛系 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經管系、工管系、化工系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871573271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永續環境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環安衛系 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經管系、工管系、材料系、化工系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651518588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客製化生產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工管系 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工設系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692707520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17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電子商務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工管系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經營系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74170877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數據科學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工管系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經營系、電機系、環安衛系、電子系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770607094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數位行銷設計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經管系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視傳系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108419324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福祉事業營運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經管系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工設系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67464510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智慧互動設計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工設系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工管系、電子系、電機系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70208305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科技藝術整合設計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工設系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視傳系、電機系、工管系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962218761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23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人性化服務與設計</a:t>
                      </a:r>
                      <a:endParaRPr lang="zh-TW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視傳系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工設系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55643315"/>
                  </a:ext>
                </a:extLst>
              </a:tr>
              <a:tr h="40690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24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資訊設計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視傳系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工管系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87383357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B98B4FF9-CD68-437B-908C-5BD31E03B42C}"/>
              </a:ext>
            </a:extLst>
          </p:cNvPr>
          <p:cNvSpPr/>
          <p:nvPr/>
        </p:nvSpPr>
        <p:spPr>
          <a:xfrm>
            <a:off x="395536" y="187137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400" b="1" kern="0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跨領域學分學程分類表</a:t>
            </a:r>
          </a:p>
        </p:txBody>
      </p:sp>
    </p:spTree>
    <p:extLst>
      <p:ext uri="{BB962C8B-B14F-4D97-AF65-F5344CB8AC3E}">
        <p14:creationId xmlns:p14="http://schemas.microsoft.com/office/powerpoint/2010/main" val="2549115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TRNS" val="V=Package1\\S=Random\\P=1\\D=0\\O=Random\\E=1\\M=1\\A=0\\C=0\\R=0\\G=0\\B=0\\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/>
        </a:sp3d>
      </a:spPr>
      <a:bodyPr/>
      <a:lstStyle>
        <a:defPPr algn="ctr">
          <a:defRPr sz="100" b="1" dirty="0">
            <a:latin typeface="+mj-lt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/>
        </a:sp3d>
      </a:spPr>
      <a:bodyPr/>
      <a:lstStyle>
        <a:defPPr algn="ctr">
          <a:defRPr sz="100" b="1" dirty="0">
            <a:latin typeface="+mj-lt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56233</TotalTime>
  <Words>1772</Words>
  <Application>Microsoft Office PowerPoint</Application>
  <PresentationFormat>如螢幕大小 (4:3)</PresentationFormat>
  <Paragraphs>466</Paragraphs>
  <Slides>18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18</vt:i4>
      </vt:variant>
    </vt:vector>
  </HeadingPairs>
  <TitlesOfParts>
    <vt:vector size="40" baseType="lpstr">
      <vt:lpstr>Adobe 繁黑體 Std B</vt:lpstr>
      <vt:lpstr>細明體_HKSCS</vt:lpstr>
      <vt:lpstr>微軟正黑體</vt:lpstr>
      <vt:lpstr>微軟正黑體</vt:lpstr>
      <vt:lpstr>新細明體</vt:lpstr>
      <vt:lpstr>新細明體</vt:lpstr>
      <vt:lpstr>Arial</vt:lpstr>
      <vt:lpstr>Calibri</vt:lpstr>
      <vt:lpstr>Symbol</vt:lpstr>
      <vt:lpstr>Times New Roman</vt:lpstr>
      <vt:lpstr>Verdana</vt:lpstr>
      <vt:lpstr>Wingdings</vt:lpstr>
      <vt:lpstr>Profile</vt:lpstr>
      <vt:lpstr>1_Profile</vt:lpstr>
      <vt:lpstr>2_Profile</vt:lpstr>
      <vt:lpstr>3_Profile</vt:lpstr>
      <vt:lpstr>4_Profile</vt:lpstr>
      <vt:lpstr>5_Profile</vt:lpstr>
      <vt:lpstr>6_Profile</vt:lpstr>
      <vt:lpstr>7_Profile</vt:lpstr>
      <vt:lpstr>8_Profile</vt:lpstr>
      <vt:lpstr>9_Profile</vt:lpstr>
      <vt:lpstr>PowerPoint 簡報</vt:lpstr>
      <vt:lpstr>107學年入學課程總表</vt:lpstr>
      <vt:lpstr>PowerPoint 簡報</vt:lpstr>
      <vt:lpstr>課程架構圖</vt:lpstr>
      <vt:lpstr>培育π型人才-第二專長學程</vt:lpstr>
      <vt:lpstr>PowerPoint 簡報</vt:lpstr>
      <vt:lpstr>PowerPoint 簡報</vt:lpstr>
      <vt:lpstr>PowerPoint 簡報</vt:lpstr>
      <vt:lpstr>PowerPoint 簡報</vt:lpstr>
      <vt:lpstr>學生畢業門檻</vt:lpstr>
      <vt:lpstr>校級畢業門檻-語文能力</vt:lpstr>
      <vt:lpstr>PowerPoint 簡報</vt:lpstr>
      <vt:lpstr>PowerPoint 簡報</vt:lpstr>
      <vt:lpstr>課務組 業務報告</vt:lpstr>
      <vt:lpstr>選課面面觀</vt:lpstr>
      <vt:lpstr>PowerPoint 簡報</vt:lpstr>
      <vt:lpstr>教務處聯絡資訊</vt:lpstr>
      <vt:lpstr>感謝聆聽 敬請指教</vt:lpstr>
    </vt:vector>
  </TitlesOfParts>
  <Company>明志技術學院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明志科技大學</dc:title>
  <dc:subject>明志科技大學</dc:subject>
  <dc:creator>明志科技大學</dc:creator>
  <cp:keywords>明志科技大學</cp:keywords>
  <dc:description>明志科技大學</dc:description>
  <cp:lastModifiedBy>陳苡勤</cp:lastModifiedBy>
  <cp:revision>2827</cp:revision>
  <cp:lastPrinted>2018-09-07T01:38:24Z</cp:lastPrinted>
  <dcterms:created xsi:type="dcterms:W3CDTF">2005-08-31T05:37:38Z</dcterms:created>
  <dcterms:modified xsi:type="dcterms:W3CDTF">2018-09-07T06:07:14Z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明志科技大學">
    <vt:lpwstr>明志科技大學</vt:lpwstr>
  </property>
</Properties>
</file>